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9" r:id="rId6"/>
    <p:sldId id="264" r:id="rId7"/>
    <p:sldId id="258" r:id="rId8"/>
    <p:sldId id="257" r:id="rId9"/>
    <p:sldId id="260" r:id="rId10"/>
    <p:sldId id="261" r:id="rId11"/>
    <p:sldId id="262" r:id="rId12"/>
    <p:sldId id="268" r:id="rId13"/>
    <p:sldId id="263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0BB80C-DC69-4BE6-A8BB-E49452F6B377}" v="11" dt="2021-02-10T15:36:44.777"/>
    <p1510:client id="{CC31998D-C46C-4CA8-81E3-202822A56E6B}" v="8" dt="2021-02-10T17:26:22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lphreyman, Sharon (Corporate)" userId="bc5decb0-25f2-4ea0-a79c-434482d1f6a1" providerId="ADAL" clId="{6E0BB80C-DC69-4BE6-A8BB-E49452F6B377}"/>
    <pc:docChg chg="undo custSel modSld">
      <pc:chgData name="Palphreyman, Sharon (Corporate)" userId="bc5decb0-25f2-4ea0-a79c-434482d1f6a1" providerId="ADAL" clId="{6E0BB80C-DC69-4BE6-A8BB-E49452F6B377}" dt="2021-02-10T15:38:20.756" v="54" actId="20577"/>
      <pc:docMkLst>
        <pc:docMk/>
      </pc:docMkLst>
      <pc:sldChg chg="addSp delSp modSp">
        <pc:chgData name="Palphreyman, Sharon (Corporate)" userId="bc5decb0-25f2-4ea0-a79c-434482d1f6a1" providerId="ADAL" clId="{6E0BB80C-DC69-4BE6-A8BB-E49452F6B377}" dt="2021-02-10T15:28:59.301" v="16" actId="1076"/>
        <pc:sldMkLst>
          <pc:docMk/>
          <pc:sldMk cId="651392312" sldId="261"/>
        </pc:sldMkLst>
        <pc:graphicFrameChg chg="del">
          <ac:chgData name="Palphreyman, Sharon (Corporate)" userId="bc5decb0-25f2-4ea0-a79c-434482d1f6a1" providerId="ADAL" clId="{6E0BB80C-DC69-4BE6-A8BB-E49452F6B377}" dt="2021-02-10T11:30:51.839" v="0" actId="478"/>
          <ac:graphicFrameMkLst>
            <pc:docMk/>
            <pc:sldMk cId="651392312" sldId="261"/>
            <ac:graphicFrameMk id="2" creationId="{BB45C95A-FC83-4048-B1DF-BE104066F51E}"/>
          </ac:graphicFrameMkLst>
        </pc:graphicFrameChg>
        <pc:graphicFrameChg chg="add mod">
          <ac:chgData name="Palphreyman, Sharon (Corporate)" userId="bc5decb0-25f2-4ea0-a79c-434482d1f6a1" providerId="ADAL" clId="{6E0BB80C-DC69-4BE6-A8BB-E49452F6B377}" dt="2021-02-10T15:28:59.301" v="16" actId="1076"/>
          <ac:graphicFrameMkLst>
            <pc:docMk/>
            <pc:sldMk cId="651392312" sldId="261"/>
            <ac:graphicFrameMk id="3" creationId="{76F40DD3-D1E4-47DD-BBA0-AA2BD7AF56A1}"/>
          </ac:graphicFrameMkLst>
        </pc:graphicFrameChg>
      </pc:sldChg>
      <pc:sldChg chg="addSp delSp modSp">
        <pc:chgData name="Palphreyman, Sharon (Corporate)" userId="bc5decb0-25f2-4ea0-a79c-434482d1f6a1" providerId="ADAL" clId="{6E0BB80C-DC69-4BE6-A8BB-E49452F6B377}" dt="2021-02-10T15:30:19.842" v="21" actId="1076"/>
        <pc:sldMkLst>
          <pc:docMk/>
          <pc:sldMk cId="3194442779" sldId="262"/>
        </pc:sldMkLst>
        <pc:spChg chg="add del">
          <ac:chgData name="Palphreyman, Sharon (Corporate)" userId="bc5decb0-25f2-4ea0-a79c-434482d1f6a1" providerId="ADAL" clId="{6E0BB80C-DC69-4BE6-A8BB-E49452F6B377}" dt="2021-02-10T15:29:35.850" v="18"/>
          <ac:spMkLst>
            <pc:docMk/>
            <pc:sldMk cId="3194442779" sldId="262"/>
            <ac:spMk id="5" creationId="{7BBDB5F7-FF4B-483A-BBBD-48C114120158}"/>
          </ac:spMkLst>
        </pc:spChg>
        <pc:spChg chg="add del">
          <ac:chgData name="Palphreyman, Sharon (Corporate)" userId="bc5decb0-25f2-4ea0-a79c-434482d1f6a1" providerId="ADAL" clId="{6E0BB80C-DC69-4BE6-A8BB-E49452F6B377}" dt="2021-02-10T15:29:35.850" v="18"/>
          <ac:spMkLst>
            <pc:docMk/>
            <pc:sldMk cId="3194442779" sldId="262"/>
            <ac:spMk id="6" creationId="{0D0DE4C3-C53A-4A8F-9732-DE7ED3B27E74}"/>
          </ac:spMkLst>
        </pc:spChg>
        <pc:spChg chg="add del">
          <ac:chgData name="Palphreyman, Sharon (Corporate)" userId="bc5decb0-25f2-4ea0-a79c-434482d1f6a1" providerId="ADAL" clId="{6E0BB80C-DC69-4BE6-A8BB-E49452F6B377}" dt="2021-02-10T15:29:35.850" v="18"/>
          <ac:spMkLst>
            <pc:docMk/>
            <pc:sldMk cId="3194442779" sldId="262"/>
            <ac:spMk id="7" creationId="{AC07BAA4-2C3E-4955-B360-B9C186BF61A8}"/>
          </ac:spMkLst>
        </pc:spChg>
        <pc:spChg chg="add del">
          <ac:chgData name="Palphreyman, Sharon (Corporate)" userId="bc5decb0-25f2-4ea0-a79c-434482d1f6a1" providerId="ADAL" clId="{6E0BB80C-DC69-4BE6-A8BB-E49452F6B377}" dt="2021-02-10T15:29:35.850" v="18"/>
          <ac:spMkLst>
            <pc:docMk/>
            <pc:sldMk cId="3194442779" sldId="262"/>
            <ac:spMk id="8" creationId="{27D4CD8B-A658-4E5E-80D8-C1B7A31F08AA}"/>
          </ac:spMkLst>
        </pc:spChg>
        <pc:spChg chg="add del">
          <ac:chgData name="Palphreyman, Sharon (Corporate)" userId="bc5decb0-25f2-4ea0-a79c-434482d1f6a1" providerId="ADAL" clId="{6E0BB80C-DC69-4BE6-A8BB-E49452F6B377}" dt="2021-02-10T15:29:35.850" v="18"/>
          <ac:spMkLst>
            <pc:docMk/>
            <pc:sldMk cId="3194442779" sldId="262"/>
            <ac:spMk id="9" creationId="{A22B8298-7EC3-4BCE-BF1E-BC0D6FFEED6A}"/>
          </ac:spMkLst>
        </pc:spChg>
        <pc:spChg chg="add del">
          <ac:chgData name="Palphreyman, Sharon (Corporate)" userId="bc5decb0-25f2-4ea0-a79c-434482d1f6a1" providerId="ADAL" clId="{6E0BB80C-DC69-4BE6-A8BB-E49452F6B377}" dt="2021-02-10T15:29:35.850" v="18"/>
          <ac:spMkLst>
            <pc:docMk/>
            <pc:sldMk cId="3194442779" sldId="262"/>
            <ac:spMk id="10" creationId="{CD3A7E55-2A39-4B57-8182-E596936F3357}"/>
          </ac:spMkLst>
        </pc:spChg>
        <pc:spChg chg="add del">
          <ac:chgData name="Palphreyman, Sharon (Corporate)" userId="bc5decb0-25f2-4ea0-a79c-434482d1f6a1" providerId="ADAL" clId="{6E0BB80C-DC69-4BE6-A8BB-E49452F6B377}" dt="2021-02-10T15:29:35.850" v="18"/>
          <ac:spMkLst>
            <pc:docMk/>
            <pc:sldMk cId="3194442779" sldId="262"/>
            <ac:spMk id="11" creationId="{CC40AD3E-6600-4530-97F0-A606CF7E1889}"/>
          </ac:spMkLst>
        </pc:spChg>
        <pc:spChg chg="add del">
          <ac:chgData name="Palphreyman, Sharon (Corporate)" userId="bc5decb0-25f2-4ea0-a79c-434482d1f6a1" providerId="ADAL" clId="{6E0BB80C-DC69-4BE6-A8BB-E49452F6B377}" dt="2021-02-10T15:29:35.850" v="18"/>
          <ac:spMkLst>
            <pc:docMk/>
            <pc:sldMk cId="3194442779" sldId="262"/>
            <ac:spMk id="12" creationId="{51365111-8FED-431B-8032-FEE3EA8170F0}"/>
          </ac:spMkLst>
        </pc:spChg>
        <pc:spChg chg="add del">
          <ac:chgData name="Palphreyman, Sharon (Corporate)" userId="bc5decb0-25f2-4ea0-a79c-434482d1f6a1" providerId="ADAL" clId="{6E0BB80C-DC69-4BE6-A8BB-E49452F6B377}" dt="2021-02-10T15:29:35.850" v="18"/>
          <ac:spMkLst>
            <pc:docMk/>
            <pc:sldMk cId="3194442779" sldId="262"/>
            <ac:spMk id="13" creationId="{70ABBF94-1E69-4342-BB7B-BD996E2E2140}"/>
          </ac:spMkLst>
        </pc:spChg>
        <pc:spChg chg="add del">
          <ac:chgData name="Palphreyman, Sharon (Corporate)" userId="bc5decb0-25f2-4ea0-a79c-434482d1f6a1" providerId="ADAL" clId="{6E0BB80C-DC69-4BE6-A8BB-E49452F6B377}" dt="2021-02-10T15:29:35.850" v="18"/>
          <ac:spMkLst>
            <pc:docMk/>
            <pc:sldMk cId="3194442779" sldId="262"/>
            <ac:spMk id="14" creationId="{78A68248-AEB8-4302-979C-119622664E03}"/>
          </ac:spMkLst>
        </pc:spChg>
        <pc:spChg chg="add del">
          <ac:chgData name="Palphreyman, Sharon (Corporate)" userId="bc5decb0-25f2-4ea0-a79c-434482d1f6a1" providerId="ADAL" clId="{6E0BB80C-DC69-4BE6-A8BB-E49452F6B377}" dt="2021-02-10T15:29:35.850" v="18"/>
          <ac:spMkLst>
            <pc:docMk/>
            <pc:sldMk cId="3194442779" sldId="262"/>
            <ac:spMk id="15" creationId="{8EB24FC0-B085-47E8-BA10-FD9251FCC114}"/>
          </ac:spMkLst>
        </pc:spChg>
        <pc:spChg chg="add del">
          <ac:chgData name="Palphreyman, Sharon (Corporate)" userId="bc5decb0-25f2-4ea0-a79c-434482d1f6a1" providerId="ADAL" clId="{6E0BB80C-DC69-4BE6-A8BB-E49452F6B377}" dt="2021-02-10T15:29:35.850" v="18"/>
          <ac:spMkLst>
            <pc:docMk/>
            <pc:sldMk cId="3194442779" sldId="262"/>
            <ac:spMk id="16" creationId="{9817A736-11E7-48FA-A447-D92168B54D49}"/>
          </ac:spMkLst>
        </pc:spChg>
        <pc:spChg chg="add del">
          <ac:chgData name="Palphreyman, Sharon (Corporate)" userId="bc5decb0-25f2-4ea0-a79c-434482d1f6a1" providerId="ADAL" clId="{6E0BB80C-DC69-4BE6-A8BB-E49452F6B377}" dt="2021-02-10T15:29:35.850" v="18"/>
          <ac:spMkLst>
            <pc:docMk/>
            <pc:sldMk cId="3194442779" sldId="262"/>
            <ac:spMk id="17" creationId="{EF27280E-DEE8-4725-8BDC-82B84DBF145B}"/>
          </ac:spMkLst>
        </pc:spChg>
        <pc:graphicFrameChg chg="add del">
          <ac:chgData name="Palphreyman, Sharon (Corporate)" userId="bc5decb0-25f2-4ea0-a79c-434482d1f6a1" providerId="ADAL" clId="{6E0BB80C-DC69-4BE6-A8BB-E49452F6B377}" dt="2021-02-10T15:29:35.850" v="18"/>
          <ac:graphicFrameMkLst>
            <pc:docMk/>
            <pc:sldMk cId="3194442779" sldId="262"/>
            <ac:graphicFrameMk id="2" creationId="{23C143B8-BC2A-4B87-AA4A-A20158E000C2}"/>
          </ac:graphicFrameMkLst>
        </pc:graphicFrameChg>
        <pc:picChg chg="add mod">
          <ac:chgData name="Palphreyman, Sharon (Corporate)" userId="bc5decb0-25f2-4ea0-a79c-434482d1f6a1" providerId="ADAL" clId="{6E0BB80C-DC69-4BE6-A8BB-E49452F6B377}" dt="2021-02-10T15:30:19.842" v="21" actId="1076"/>
          <ac:picMkLst>
            <pc:docMk/>
            <pc:sldMk cId="3194442779" sldId="262"/>
            <ac:picMk id="3" creationId="{04596D5B-EB3A-4C81-B7D2-CBC9C508A126}"/>
          </ac:picMkLst>
        </pc:picChg>
        <pc:picChg chg="del">
          <ac:chgData name="Palphreyman, Sharon (Corporate)" userId="bc5decb0-25f2-4ea0-a79c-434482d1f6a1" providerId="ADAL" clId="{6E0BB80C-DC69-4BE6-A8BB-E49452F6B377}" dt="2021-02-10T11:31:00.652" v="1" actId="478"/>
          <ac:picMkLst>
            <pc:docMk/>
            <pc:sldMk cId="3194442779" sldId="262"/>
            <ac:picMk id="32" creationId="{5093D6B6-015E-4BCA-804D-FD8FBE01E3F9}"/>
          </ac:picMkLst>
        </pc:picChg>
      </pc:sldChg>
      <pc:sldChg chg="addSp delSp modSp">
        <pc:chgData name="Palphreyman, Sharon (Corporate)" userId="bc5decb0-25f2-4ea0-a79c-434482d1f6a1" providerId="ADAL" clId="{6E0BB80C-DC69-4BE6-A8BB-E49452F6B377}" dt="2021-02-10T15:34:35.184" v="42" actId="1076"/>
        <pc:sldMkLst>
          <pc:docMk/>
          <pc:sldMk cId="1547076398" sldId="263"/>
        </pc:sldMkLst>
        <pc:graphicFrameChg chg="mod">
          <ac:chgData name="Palphreyman, Sharon (Corporate)" userId="bc5decb0-25f2-4ea0-a79c-434482d1f6a1" providerId="ADAL" clId="{6E0BB80C-DC69-4BE6-A8BB-E49452F6B377}" dt="2021-02-10T15:32:51.333" v="22" actId="1076"/>
          <ac:graphicFrameMkLst>
            <pc:docMk/>
            <pc:sldMk cId="1547076398" sldId="263"/>
            <ac:graphicFrameMk id="32" creationId="{F78DF06D-1745-4ED1-B5FA-DF9B05D2506A}"/>
          </ac:graphicFrameMkLst>
        </pc:graphicFrameChg>
        <pc:picChg chg="add del mod">
          <ac:chgData name="Palphreyman, Sharon (Corporate)" userId="bc5decb0-25f2-4ea0-a79c-434482d1f6a1" providerId="ADAL" clId="{6E0BB80C-DC69-4BE6-A8BB-E49452F6B377}" dt="2021-02-10T15:34:35.184" v="42" actId="1076"/>
          <ac:picMkLst>
            <pc:docMk/>
            <pc:sldMk cId="1547076398" sldId="263"/>
            <ac:picMk id="2" creationId="{21C8578E-2CD0-46E6-A81E-778AD23FC0A2}"/>
          </ac:picMkLst>
        </pc:picChg>
        <pc:picChg chg="del">
          <ac:chgData name="Palphreyman, Sharon (Corporate)" userId="bc5decb0-25f2-4ea0-a79c-434482d1f6a1" providerId="ADAL" clId="{6E0BB80C-DC69-4BE6-A8BB-E49452F6B377}" dt="2021-02-10T11:31:05.780" v="2" actId="478"/>
          <ac:picMkLst>
            <pc:docMk/>
            <pc:sldMk cId="1547076398" sldId="263"/>
            <ac:picMk id="33" creationId="{0D6D97D0-A62E-46E1-9DB8-2F28FC592C07}"/>
          </ac:picMkLst>
        </pc:picChg>
      </pc:sldChg>
      <pc:sldChg chg="modSp">
        <pc:chgData name="Palphreyman, Sharon (Corporate)" userId="bc5decb0-25f2-4ea0-a79c-434482d1f6a1" providerId="ADAL" clId="{6E0BB80C-DC69-4BE6-A8BB-E49452F6B377}" dt="2021-02-10T15:38:20.756" v="54" actId="20577"/>
        <pc:sldMkLst>
          <pc:docMk/>
          <pc:sldMk cId="3272342730" sldId="264"/>
        </pc:sldMkLst>
        <pc:spChg chg="mod">
          <ac:chgData name="Palphreyman, Sharon (Corporate)" userId="bc5decb0-25f2-4ea0-a79c-434482d1f6a1" providerId="ADAL" clId="{6E0BB80C-DC69-4BE6-A8BB-E49452F6B377}" dt="2021-02-10T15:38:20.756" v="54" actId="20577"/>
          <ac:spMkLst>
            <pc:docMk/>
            <pc:sldMk cId="3272342730" sldId="264"/>
            <ac:spMk id="6" creationId="{D6CDEDB3-DB8A-4952-9532-29667C54A59B}"/>
          </ac:spMkLst>
        </pc:spChg>
      </pc:sldChg>
      <pc:sldChg chg="addSp delSp modSp">
        <pc:chgData name="Palphreyman, Sharon (Corporate)" userId="bc5decb0-25f2-4ea0-a79c-434482d1f6a1" providerId="ADAL" clId="{6E0BB80C-DC69-4BE6-A8BB-E49452F6B377}" dt="2021-02-10T15:37:30.351" v="49" actId="1076"/>
        <pc:sldMkLst>
          <pc:docMk/>
          <pc:sldMk cId="3320369866" sldId="267"/>
        </pc:sldMkLst>
        <pc:spChg chg="add del mod">
          <ac:chgData name="Palphreyman, Sharon (Corporate)" userId="bc5decb0-25f2-4ea0-a79c-434482d1f6a1" providerId="ADAL" clId="{6E0BB80C-DC69-4BE6-A8BB-E49452F6B377}" dt="2021-02-10T12:50:52.474" v="4"/>
          <ac:spMkLst>
            <pc:docMk/>
            <pc:sldMk cId="3320369866" sldId="267"/>
            <ac:spMk id="3" creationId="{A68796F5-FAF6-479D-9014-4508600E3215}"/>
          </ac:spMkLst>
        </pc:spChg>
        <pc:spChg chg="del">
          <ac:chgData name="Palphreyman, Sharon (Corporate)" userId="bc5decb0-25f2-4ea0-a79c-434482d1f6a1" providerId="ADAL" clId="{6E0BB80C-DC69-4BE6-A8BB-E49452F6B377}" dt="2021-02-10T12:50:34.274" v="3" actId="478"/>
          <ac:spMkLst>
            <pc:docMk/>
            <pc:sldMk cId="3320369866" sldId="267"/>
            <ac:spMk id="5" creationId="{4A3963BE-349B-4793-BE37-F91432F3DA36}"/>
          </ac:spMkLst>
        </pc:spChg>
        <pc:spChg chg="add del mod">
          <ac:chgData name="Palphreyman, Sharon (Corporate)" userId="bc5decb0-25f2-4ea0-a79c-434482d1f6a1" providerId="ADAL" clId="{6E0BB80C-DC69-4BE6-A8BB-E49452F6B377}" dt="2021-02-10T12:51:29.130" v="10"/>
          <ac:spMkLst>
            <pc:docMk/>
            <pc:sldMk cId="3320369866" sldId="267"/>
            <ac:spMk id="8" creationId="{2A7D122E-9BBF-492F-A11D-E695AE6D2586}"/>
          </ac:spMkLst>
        </pc:spChg>
        <pc:picChg chg="add del mod">
          <ac:chgData name="Palphreyman, Sharon (Corporate)" userId="bc5decb0-25f2-4ea0-a79c-434482d1f6a1" providerId="ADAL" clId="{6E0BB80C-DC69-4BE6-A8BB-E49452F6B377}" dt="2021-02-10T12:51:25.793" v="9" actId="478"/>
          <ac:picMkLst>
            <pc:docMk/>
            <pc:sldMk cId="3320369866" sldId="267"/>
            <ac:picMk id="6" creationId="{C26F9DC4-E47A-443F-BA81-65F6FF0DEE70}"/>
          </ac:picMkLst>
        </pc:picChg>
        <pc:picChg chg="add mod">
          <ac:chgData name="Palphreyman, Sharon (Corporate)" userId="bc5decb0-25f2-4ea0-a79c-434482d1f6a1" providerId="ADAL" clId="{6E0BB80C-DC69-4BE6-A8BB-E49452F6B377}" dt="2021-02-10T15:37:30.351" v="49" actId="1076"/>
          <ac:picMkLst>
            <pc:docMk/>
            <pc:sldMk cId="3320369866" sldId="267"/>
            <ac:picMk id="9" creationId="{D2759B96-F71A-4483-ACC4-BBF6968A65C3}"/>
          </ac:picMkLst>
        </pc:picChg>
      </pc:sldChg>
      <pc:sldChg chg="addSp delSp modSp">
        <pc:chgData name="Palphreyman, Sharon (Corporate)" userId="bc5decb0-25f2-4ea0-a79c-434482d1f6a1" providerId="ADAL" clId="{6E0BB80C-DC69-4BE6-A8BB-E49452F6B377}" dt="2021-02-10T15:36:53.477" v="46" actId="1076"/>
        <pc:sldMkLst>
          <pc:docMk/>
          <pc:sldMk cId="1189098050" sldId="268"/>
        </pc:sldMkLst>
        <pc:picChg chg="del">
          <ac:chgData name="Palphreyman, Sharon (Corporate)" userId="bc5decb0-25f2-4ea0-a79c-434482d1f6a1" providerId="ADAL" clId="{6E0BB80C-DC69-4BE6-A8BB-E49452F6B377}" dt="2021-02-10T15:35:41.118" v="43" actId="478"/>
          <ac:picMkLst>
            <pc:docMk/>
            <pc:sldMk cId="1189098050" sldId="268"/>
            <ac:picMk id="2" creationId="{21C8578E-2CD0-46E6-A81E-778AD23FC0A2}"/>
          </ac:picMkLst>
        </pc:picChg>
        <pc:picChg chg="add mod">
          <ac:chgData name="Palphreyman, Sharon (Corporate)" userId="bc5decb0-25f2-4ea0-a79c-434482d1f6a1" providerId="ADAL" clId="{6E0BB80C-DC69-4BE6-A8BB-E49452F6B377}" dt="2021-02-10T15:36:53.477" v="46" actId="1076"/>
          <ac:picMkLst>
            <pc:docMk/>
            <pc:sldMk cId="1189098050" sldId="268"/>
            <ac:picMk id="3" creationId="{0098123A-0FC8-48A9-BB68-EADDAB80E551}"/>
          </ac:picMkLst>
        </pc:picChg>
      </pc:sldChg>
    </pc:docChg>
  </pc:docChgLst>
  <pc:docChgLst>
    <pc:chgData name="Palphreyman, Sharon (Corporate)" userId="bc5decb0-25f2-4ea0-a79c-434482d1f6a1" providerId="ADAL" clId="{B6BA4061-FFCE-4C9E-9123-F5DA999A9874}"/>
    <pc:docChg chg="undo custSel modSld">
      <pc:chgData name="Palphreyman, Sharon (Corporate)" userId="bc5decb0-25f2-4ea0-a79c-434482d1f6a1" providerId="ADAL" clId="{B6BA4061-FFCE-4C9E-9123-F5DA999A9874}" dt="2021-02-08T15:00:22.228" v="199" actId="14100"/>
      <pc:docMkLst>
        <pc:docMk/>
      </pc:docMkLst>
      <pc:sldChg chg="addSp delSp modSp">
        <pc:chgData name="Palphreyman, Sharon (Corporate)" userId="bc5decb0-25f2-4ea0-a79c-434482d1f6a1" providerId="ADAL" clId="{B6BA4061-FFCE-4C9E-9123-F5DA999A9874}" dt="2021-02-04T18:56:56.009" v="166" actId="1076"/>
        <pc:sldMkLst>
          <pc:docMk/>
          <pc:sldMk cId="1726404071" sldId="257"/>
        </pc:sldMkLst>
        <pc:graphicFrameChg chg="del">
          <ac:chgData name="Palphreyman, Sharon (Corporate)" userId="bc5decb0-25f2-4ea0-a79c-434482d1f6a1" providerId="ADAL" clId="{B6BA4061-FFCE-4C9E-9123-F5DA999A9874}" dt="2021-02-04T18:55:23.911" v="153" actId="478"/>
          <ac:graphicFrameMkLst>
            <pc:docMk/>
            <pc:sldMk cId="1726404071" sldId="257"/>
            <ac:graphicFrameMk id="2" creationId="{223FD525-2AEA-47E9-9F3E-695066B29C31}"/>
          </ac:graphicFrameMkLst>
        </pc:graphicFrameChg>
        <pc:graphicFrameChg chg="add del mod modGraphic">
          <ac:chgData name="Palphreyman, Sharon (Corporate)" userId="bc5decb0-25f2-4ea0-a79c-434482d1f6a1" providerId="ADAL" clId="{B6BA4061-FFCE-4C9E-9123-F5DA999A9874}" dt="2021-02-04T18:55:58" v="160"/>
          <ac:graphicFrameMkLst>
            <pc:docMk/>
            <pc:sldMk cId="1726404071" sldId="257"/>
            <ac:graphicFrameMk id="3" creationId="{D78026A1-0CC8-402F-A17D-71E1356CE345}"/>
          </ac:graphicFrameMkLst>
        </pc:graphicFrameChg>
        <pc:graphicFrameChg chg="del">
          <ac:chgData name="Palphreyman, Sharon (Corporate)" userId="bc5decb0-25f2-4ea0-a79c-434482d1f6a1" providerId="ADAL" clId="{B6BA4061-FFCE-4C9E-9123-F5DA999A9874}" dt="2021-02-04T18:55:26.803" v="154" actId="478"/>
          <ac:graphicFrameMkLst>
            <pc:docMk/>
            <pc:sldMk cId="1726404071" sldId="257"/>
            <ac:graphicFrameMk id="4" creationId="{D7762B85-93F3-44C8-BFF7-5276F7C64557}"/>
          </ac:graphicFrameMkLst>
        </pc:graphicFrameChg>
        <pc:graphicFrameChg chg="add mod">
          <ac:chgData name="Palphreyman, Sharon (Corporate)" userId="bc5decb0-25f2-4ea0-a79c-434482d1f6a1" providerId="ADAL" clId="{B6BA4061-FFCE-4C9E-9123-F5DA999A9874}" dt="2021-02-04T18:56:56.009" v="166" actId="1076"/>
          <ac:graphicFrameMkLst>
            <pc:docMk/>
            <pc:sldMk cId="1726404071" sldId="257"/>
            <ac:graphicFrameMk id="12" creationId="{8A005E57-348B-44ED-9798-4E06CC1C4EAD}"/>
          </ac:graphicFrameMkLst>
        </pc:graphicFrameChg>
        <pc:graphicFrameChg chg="add mod">
          <ac:chgData name="Palphreyman, Sharon (Corporate)" userId="bc5decb0-25f2-4ea0-a79c-434482d1f6a1" providerId="ADAL" clId="{B6BA4061-FFCE-4C9E-9123-F5DA999A9874}" dt="2021-02-04T18:56:51.076" v="165" actId="1076"/>
          <ac:graphicFrameMkLst>
            <pc:docMk/>
            <pc:sldMk cId="1726404071" sldId="257"/>
            <ac:graphicFrameMk id="13" creationId="{7E828A50-93D7-494C-A983-D8FDD0AFE6D7}"/>
          </ac:graphicFrameMkLst>
        </pc:graphicFrameChg>
      </pc:sldChg>
      <pc:sldChg chg="addSp delSp modSp">
        <pc:chgData name="Palphreyman, Sharon (Corporate)" userId="bc5decb0-25f2-4ea0-a79c-434482d1f6a1" providerId="ADAL" clId="{B6BA4061-FFCE-4C9E-9123-F5DA999A9874}" dt="2021-02-04T18:52:34.904" v="152" actId="1076"/>
        <pc:sldMkLst>
          <pc:docMk/>
          <pc:sldMk cId="3199152465" sldId="258"/>
        </pc:sldMkLst>
        <pc:graphicFrameChg chg="del">
          <ac:chgData name="Palphreyman, Sharon (Corporate)" userId="bc5decb0-25f2-4ea0-a79c-434482d1f6a1" providerId="ADAL" clId="{B6BA4061-FFCE-4C9E-9123-F5DA999A9874}" dt="2021-02-04T18:52:04.823" v="150" actId="478"/>
          <ac:graphicFrameMkLst>
            <pc:docMk/>
            <pc:sldMk cId="3199152465" sldId="258"/>
            <ac:graphicFrameMk id="2" creationId="{C4B3789F-CBA5-42BB-96AE-4432A7EEDF1D}"/>
          </ac:graphicFrameMkLst>
        </pc:graphicFrameChg>
        <pc:graphicFrameChg chg="add mod">
          <ac:chgData name="Palphreyman, Sharon (Corporate)" userId="bc5decb0-25f2-4ea0-a79c-434482d1f6a1" providerId="ADAL" clId="{B6BA4061-FFCE-4C9E-9123-F5DA999A9874}" dt="2021-02-04T18:52:34.904" v="152" actId="1076"/>
          <ac:graphicFrameMkLst>
            <pc:docMk/>
            <pc:sldMk cId="3199152465" sldId="258"/>
            <ac:graphicFrameMk id="3" creationId="{9F640267-0054-4385-9A20-E9B5C402E107}"/>
          </ac:graphicFrameMkLst>
        </pc:graphicFrameChg>
      </pc:sldChg>
      <pc:sldChg chg="modSp">
        <pc:chgData name="Palphreyman, Sharon (Corporate)" userId="bc5decb0-25f2-4ea0-a79c-434482d1f6a1" providerId="ADAL" clId="{B6BA4061-FFCE-4C9E-9123-F5DA999A9874}" dt="2021-02-04T18:51:25.978" v="149" actId="20577"/>
        <pc:sldMkLst>
          <pc:docMk/>
          <pc:sldMk cId="3616126649" sldId="259"/>
        </pc:sldMkLst>
        <pc:spChg chg="mod">
          <ac:chgData name="Palphreyman, Sharon (Corporate)" userId="bc5decb0-25f2-4ea0-a79c-434482d1f6a1" providerId="ADAL" clId="{B6BA4061-FFCE-4C9E-9123-F5DA999A9874}" dt="2021-02-04T18:51:25.978" v="149" actId="20577"/>
          <ac:spMkLst>
            <pc:docMk/>
            <pc:sldMk cId="3616126649" sldId="259"/>
            <ac:spMk id="2" creationId="{65006490-CE6D-40D6-9423-D10A0B6EE7EE}"/>
          </ac:spMkLst>
        </pc:spChg>
      </pc:sldChg>
      <pc:sldChg chg="addSp delSp modSp">
        <pc:chgData name="Palphreyman, Sharon (Corporate)" userId="bc5decb0-25f2-4ea0-a79c-434482d1f6a1" providerId="ADAL" clId="{B6BA4061-FFCE-4C9E-9123-F5DA999A9874}" dt="2021-02-04T18:57:30.402" v="169" actId="1076"/>
        <pc:sldMkLst>
          <pc:docMk/>
          <pc:sldMk cId="2281530100" sldId="260"/>
        </pc:sldMkLst>
        <pc:graphicFrameChg chg="add mod">
          <ac:chgData name="Palphreyman, Sharon (Corporate)" userId="bc5decb0-25f2-4ea0-a79c-434482d1f6a1" providerId="ADAL" clId="{B6BA4061-FFCE-4C9E-9123-F5DA999A9874}" dt="2021-02-04T18:57:30.402" v="169" actId="1076"/>
          <ac:graphicFrameMkLst>
            <pc:docMk/>
            <pc:sldMk cId="2281530100" sldId="260"/>
            <ac:graphicFrameMk id="2" creationId="{35A217CC-7C99-49E7-903F-246FDF5DDEEE}"/>
          </ac:graphicFrameMkLst>
        </pc:graphicFrameChg>
        <pc:graphicFrameChg chg="del">
          <ac:chgData name="Palphreyman, Sharon (Corporate)" userId="bc5decb0-25f2-4ea0-a79c-434482d1f6a1" providerId="ADAL" clId="{B6BA4061-FFCE-4C9E-9123-F5DA999A9874}" dt="2021-02-04T18:57:14.518" v="167" actId="478"/>
          <ac:graphicFrameMkLst>
            <pc:docMk/>
            <pc:sldMk cId="2281530100" sldId="260"/>
            <ac:graphicFrameMk id="5" creationId="{F21C3399-1247-4B36-95EA-EAFEE56BC5F0}"/>
          </ac:graphicFrameMkLst>
        </pc:graphicFrameChg>
      </pc:sldChg>
      <pc:sldChg chg="addSp delSp modSp">
        <pc:chgData name="Palphreyman, Sharon (Corporate)" userId="bc5decb0-25f2-4ea0-a79c-434482d1f6a1" providerId="ADAL" clId="{B6BA4061-FFCE-4C9E-9123-F5DA999A9874}" dt="2021-02-04T18:59:20.873" v="172" actId="1076"/>
        <pc:sldMkLst>
          <pc:docMk/>
          <pc:sldMk cId="651392312" sldId="261"/>
        </pc:sldMkLst>
        <pc:graphicFrameChg chg="add mod">
          <ac:chgData name="Palphreyman, Sharon (Corporate)" userId="bc5decb0-25f2-4ea0-a79c-434482d1f6a1" providerId="ADAL" clId="{B6BA4061-FFCE-4C9E-9123-F5DA999A9874}" dt="2021-02-04T18:59:20.873" v="172" actId="1076"/>
          <ac:graphicFrameMkLst>
            <pc:docMk/>
            <pc:sldMk cId="651392312" sldId="261"/>
            <ac:graphicFrameMk id="2" creationId="{BB45C95A-FC83-4048-B1DF-BE104066F51E}"/>
          </ac:graphicFrameMkLst>
        </pc:graphicFrameChg>
        <pc:graphicFrameChg chg="del">
          <ac:chgData name="Palphreyman, Sharon (Corporate)" userId="bc5decb0-25f2-4ea0-a79c-434482d1f6a1" providerId="ADAL" clId="{B6BA4061-FFCE-4C9E-9123-F5DA999A9874}" dt="2021-02-04T18:58:52.136" v="170" actId="478"/>
          <ac:graphicFrameMkLst>
            <pc:docMk/>
            <pc:sldMk cId="651392312" sldId="261"/>
            <ac:graphicFrameMk id="3" creationId="{C955CD30-21CE-4106-9C73-55D500B8DE7F}"/>
          </ac:graphicFrameMkLst>
        </pc:graphicFrameChg>
      </pc:sldChg>
      <pc:sldChg chg="addSp delSp modSp">
        <pc:chgData name="Palphreyman, Sharon (Corporate)" userId="bc5decb0-25f2-4ea0-a79c-434482d1f6a1" providerId="ADAL" clId="{B6BA4061-FFCE-4C9E-9123-F5DA999A9874}" dt="2021-02-04T19:02:27.373" v="190" actId="1076"/>
        <pc:sldMkLst>
          <pc:docMk/>
          <pc:sldMk cId="3194442779" sldId="262"/>
        </pc:sldMkLst>
        <pc:spChg chg="add del">
          <ac:chgData name="Palphreyman, Sharon (Corporate)" userId="bc5decb0-25f2-4ea0-a79c-434482d1f6a1" providerId="ADAL" clId="{B6BA4061-FFCE-4C9E-9123-F5DA999A9874}" dt="2021-02-04T19:00:12.256" v="175"/>
          <ac:spMkLst>
            <pc:docMk/>
            <pc:sldMk cId="3194442779" sldId="262"/>
            <ac:spMk id="5" creationId="{7BBDB5F7-FF4B-483A-BBBD-48C114120158}"/>
          </ac:spMkLst>
        </pc:spChg>
        <pc:spChg chg="add del">
          <ac:chgData name="Palphreyman, Sharon (Corporate)" userId="bc5decb0-25f2-4ea0-a79c-434482d1f6a1" providerId="ADAL" clId="{B6BA4061-FFCE-4C9E-9123-F5DA999A9874}" dt="2021-02-04T19:00:12.256" v="175"/>
          <ac:spMkLst>
            <pc:docMk/>
            <pc:sldMk cId="3194442779" sldId="262"/>
            <ac:spMk id="6" creationId="{0D0DE4C3-C53A-4A8F-9732-DE7ED3B27E74}"/>
          </ac:spMkLst>
        </pc:spChg>
        <pc:spChg chg="add del">
          <ac:chgData name="Palphreyman, Sharon (Corporate)" userId="bc5decb0-25f2-4ea0-a79c-434482d1f6a1" providerId="ADAL" clId="{B6BA4061-FFCE-4C9E-9123-F5DA999A9874}" dt="2021-02-04T19:00:12.256" v="175"/>
          <ac:spMkLst>
            <pc:docMk/>
            <pc:sldMk cId="3194442779" sldId="262"/>
            <ac:spMk id="7" creationId="{AC07BAA4-2C3E-4955-B360-B9C186BF61A8}"/>
          </ac:spMkLst>
        </pc:spChg>
        <pc:spChg chg="add del">
          <ac:chgData name="Palphreyman, Sharon (Corporate)" userId="bc5decb0-25f2-4ea0-a79c-434482d1f6a1" providerId="ADAL" clId="{B6BA4061-FFCE-4C9E-9123-F5DA999A9874}" dt="2021-02-04T19:00:12.256" v="175"/>
          <ac:spMkLst>
            <pc:docMk/>
            <pc:sldMk cId="3194442779" sldId="262"/>
            <ac:spMk id="8" creationId="{27D4CD8B-A658-4E5E-80D8-C1B7A31F08AA}"/>
          </ac:spMkLst>
        </pc:spChg>
        <pc:spChg chg="add del">
          <ac:chgData name="Palphreyman, Sharon (Corporate)" userId="bc5decb0-25f2-4ea0-a79c-434482d1f6a1" providerId="ADAL" clId="{B6BA4061-FFCE-4C9E-9123-F5DA999A9874}" dt="2021-02-04T19:00:12.256" v="175"/>
          <ac:spMkLst>
            <pc:docMk/>
            <pc:sldMk cId="3194442779" sldId="262"/>
            <ac:spMk id="9" creationId="{A22B8298-7EC3-4BCE-BF1E-BC0D6FFEED6A}"/>
          </ac:spMkLst>
        </pc:spChg>
        <pc:spChg chg="add del">
          <ac:chgData name="Palphreyman, Sharon (Corporate)" userId="bc5decb0-25f2-4ea0-a79c-434482d1f6a1" providerId="ADAL" clId="{B6BA4061-FFCE-4C9E-9123-F5DA999A9874}" dt="2021-02-04T19:00:12.256" v="175"/>
          <ac:spMkLst>
            <pc:docMk/>
            <pc:sldMk cId="3194442779" sldId="262"/>
            <ac:spMk id="10" creationId="{CD3A7E55-2A39-4B57-8182-E596936F3357}"/>
          </ac:spMkLst>
        </pc:spChg>
        <pc:spChg chg="add del">
          <ac:chgData name="Palphreyman, Sharon (Corporate)" userId="bc5decb0-25f2-4ea0-a79c-434482d1f6a1" providerId="ADAL" clId="{B6BA4061-FFCE-4C9E-9123-F5DA999A9874}" dt="2021-02-04T19:00:12.256" v="175"/>
          <ac:spMkLst>
            <pc:docMk/>
            <pc:sldMk cId="3194442779" sldId="262"/>
            <ac:spMk id="11" creationId="{CC40AD3E-6600-4530-97F0-A606CF7E1889}"/>
          </ac:spMkLst>
        </pc:spChg>
        <pc:spChg chg="add del">
          <ac:chgData name="Palphreyman, Sharon (Corporate)" userId="bc5decb0-25f2-4ea0-a79c-434482d1f6a1" providerId="ADAL" clId="{B6BA4061-FFCE-4C9E-9123-F5DA999A9874}" dt="2021-02-04T19:00:12.256" v="175"/>
          <ac:spMkLst>
            <pc:docMk/>
            <pc:sldMk cId="3194442779" sldId="262"/>
            <ac:spMk id="12" creationId="{51365111-8FED-431B-8032-FEE3EA8170F0}"/>
          </ac:spMkLst>
        </pc:spChg>
        <pc:spChg chg="add del">
          <ac:chgData name="Palphreyman, Sharon (Corporate)" userId="bc5decb0-25f2-4ea0-a79c-434482d1f6a1" providerId="ADAL" clId="{B6BA4061-FFCE-4C9E-9123-F5DA999A9874}" dt="2021-02-04T19:00:12.256" v="175"/>
          <ac:spMkLst>
            <pc:docMk/>
            <pc:sldMk cId="3194442779" sldId="262"/>
            <ac:spMk id="13" creationId="{70ABBF94-1E69-4342-BB7B-BD996E2E2140}"/>
          </ac:spMkLst>
        </pc:spChg>
        <pc:spChg chg="add del">
          <ac:chgData name="Palphreyman, Sharon (Corporate)" userId="bc5decb0-25f2-4ea0-a79c-434482d1f6a1" providerId="ADAL" clId="{B6BA4061-FFCE-4C9E-9123-F5DA999A9874}" dt="2021-02-04T19:00:12.256" v="175"/>
          <ac:spMkLst>
            <pc:docMk/>
            <pc:sldMk cId="3194442779" sldId="262"/>
            <ac:spMk id="14" creationId="{78A68248-AEB8-4302-979C-119622664E03}"/>
          </ac:spMkLst>
        </pc:spChg>
        <pc:spChg chg="add del">
          <ac:chgData name="Palphreyman, Sharon (Corporate)" userId="bc5decb0-25f2-4ea0-a79c-434482d1f6a1" providerId="ADAL" clId="{B6BA4061-FFCE-4C9E-9123-F5DA999A9874}" dt="2021-02-04T19:00:12.256" v="175"/>
          <ac:spMkLst>
            <pc:docMk/>
            <pc:sldMk cId="3194442779" sldId="262"/>
            <ac:spMk id="15" creationId="{8EB24FC0-B085-47E8-BA10-FD9251FCC114}"/>
          </ac:spMkLst>
        </pc:spChg>
        <pc:spChg chg="add del">
          <ac:chgData name="Palphreyman, Sharon (Corporate)" userId="bc5decb0-25f2-4ea0-a79c-434482d1f6a1" providerId="ADAL" clId="{B6BA4061-FFCE-4C9E-9123-F5DA999A9874}" dt="2021-02-04T19:00:12.256" v="175"/>
          <ac:spMkLst>
            <pc:docMk/>
            <pc:sldMk cId="3194442779" sldId="262"/>
            <ac:spMk id="16" creationId="{9817A736-11E7-48FA-A447-D92168B54D49}"/>
          </ac:spMkLst>
        </pc:spChg>
        <pc:spChg chg="add del">
          <ac:chgData name="Palphreyman, Sharon (Corporate)" userId="bc5decb0-25f2-4ea0-a79c-434482d1f6a1" providerId="ADAL" clId="{B6BA4061-FFCE-4C9E-9123-F5DA999A9874}" dt="2021-02-04T19:00:12.256" v="175"/>
          <ac:spMkLst>
            <pc:docMk/>
            <pc:sldMk cId="3194442779" sldId="262"/>
            <ac:spMk id="17" creationId="{EF27280E-DEE8-4725-8BDC-82B84DBF145B}"/>
          </ac:spMkLst>
        </pc:spChg>
        <pc:spChg chg="add del">
          <ac:chgData name="Palphreyman, Sharon (Corporate)" userId="bc5decb0-25f2-4ea0-a79c-434482d1f6a1" providerId="ADAL" clId="{B6BA4061-FFCE-4C9E-9123-F5DA999A9874}" dt="2021-02-04T19:00:36.897" v="179"/>
          <ac:spMkLst>
            <pc:docMk/>
            <pc:sldMk cId="3194442779" sldId="262"/>
            <ac:spMk id="19" creationId="{7BBDB5F7-FF4B-483A-BBBD-48C114120158}"/>
          </ac:spMkLst>
        </pc:spChg>
        <pc:spChg chg="add del">
          <ac:chgData name="Palphreyman, Sharon (Corporate)" userId="bc5decb0-25f2-4ea0-a79c-434482d1f6a1" providerId="ADAL" clId="{B6BA4061-FFCE-4C9E-9123-F5DA999A9874}" dt="2021-02-04T19:00:36.897" v="179"/>
          <ac:spMkLst>
            <pc:docMk/>
            <pc:sldMk cId="3194442779" sldId="262"/>
            <ac:spMk id="20" creationId="{0D0DE4C3-C53A-4A8F-9732-DE7ED3B27E74}"/>
          </ac:spMkLst>
        </pc:spChg>
        <pc:spChg chg="add del">
          <ac:chgData name="Palphreyman, Sharon (Corporate)" userId="bc5decb0-25f2-4ea0-a79c-434482d1f6a1" providerId="ADAL" clId="{B6BA4061-FFCE-4C9E-9123-F5DA999A9874}" dt="2021-02-04T19:00:36.897" v="179"/>
          <ac:spMkLst>
            <pc:docMk/>
            <pc:sldMk cId="3194442779" sldId="262"/>
            <ac:spMk id="21" creationId="{AC07BAA4-2C3E-4955-B360-B9C186BF61A8}"/>
          </ac:spMkLst>
        </pc:spChg>
        <pc:spChg chg="add del">
          <ac:chgData name="Palphreyman, Sharon (Corporate)" userId="bc5decb0-25f2-4ea0-a79c-434482d1f6a1" providerId="ADAL" clId="{B6BA4061-FFCE-4C9E-9123-F5DA999A9874}" dt="2021-02-04T19:00:36.897" v="179"/>
          <ac:spMkLst>
            <pc:docMk/>
            <pc:sldMk cId="3194442779" sldId="262"/>
            <ac:spMk id="22" creationId="{27D4CD8B-A658-4E5E-80D8-C1B7A31F08AA}"/>
          </ac:spMkLst>
        </pc:spChg>
        <pc:spChg chg="add del">
          <ac:chgData name="Palphreyman, Sharon (Corporate)" userId="bc5decb0-25f2-4ea0-a79c-434482d1f6a1" providerId="ADAL" clId="{B6BA4061-FFCE-4C9E-9123-F5DA999A9874}" dt="2021-02-04T19:00:36.897" v="179"/>
          <ac:spMkLst>
            <pc:docMk/>
            <pc:sldMk cId="3194442779" sldId="262"/>
            <ac:spMk id="23" creationId="{A22B8298-7EC3-4BCE-BF1E-BC0D6FFEED6A}"/>
          </ac:spMkLst>
        </pc:spChg>
        <pc:spChg chg="add del">
          <ac:chgData name="Palphreyman, Sharon (Corporate)" userId="bc5decb0-25f2-4ea0-a79c-434482d1f6a1" providerId="ADAL" clId="{B6BA4061-FFCE-4C9E-9123-F5DA999A9874}" dt="2021-02-04T19:00:36.897" v="179"/>
          <ac:spMkLst>
            <pc:docMk/>
            <pc:sldMk cId="3194442779" sldId="262"/>
            <ac:spMk id="24" creationId="{CD3A7E55-2A39-4B57-8182-E596936F3357}"/>
          </ac:spMkLst>
        </pc:spChg>
        <pc:spChg chg="add del">
          <ac:chgData name="Palphreyman, Sharon (Corporate)" userId="bc5decb0-25f2-4ea0-a79c-434482d1f6a1" providerId="ADAL" clId="{B6BA4061-FFCE-4C9E-9123-F5DA999A9874}" dt="2021-02-04T19:00:36.897" v="179"/>
          <ac:spMkLst>
            <pc:docMk/>
            <pc:sldMk cId="3194442779" sldId="262"/>
            <ac:spMk id="25" creationId="{CC40AD3E-6600-4530-97F0-A606CF7E1889}"/>
          </ac:spMkLst>
        </pc:spChg>
        <pc:spChg chg="add del">
          <ac:chgData name="Palphreyman, Sharon (Corporate)" userId="bc5decb0-25f2-4ea0-a79c-434482d1f6a1" providerId="ADAL" clId="{B6BA4061-FFCE-4C9E-9123-F5DA999A9874}" dt="2021-02-04T19:00:36.897" v="179"/>
          <ac:spMkLst>
            <pc:docMk/>
            <pc:sldMk cId="3194442779" sldId="262"/>
            <ac:spMk id="26" creationId="{51365111-8FED-431B-8032-FEE3EA8170F0}"/>
          </ac:spMkLst>
        </pc:spChg>
        <pc:spChg chg="add del">
          <ac:chgData name="Palphreyman, Sharon (Corporate)" userId="bc5decb0-25f2-4ea0-a79c-434482d1f6a1" providerId="ADAL" clId="{B6BA4061-FFCE-4C9E-9123-F5DA999A9874}" dt="2021-02-04T19:00:36.897" v="179"/>
          <ac:spMkLst>
            <pc:docMk/>
            <pc:sldMk cId="3194442779" sldId="262"/>
            <ac:spMk id="27" creationId="{70ABBF94-1E69-4342-BB7B-BD996E2E2140}"/>
          </ac:spMkLst>
        </pc:spChg>
        <pc:spChg chg="add del">
          <ac:chgData name="Palphreyman, Sharon (Corporate)" userId="bc5decb0-25f2-4ea0-a79c-434482d1f6a1" providerId="ADAL" clId="{B6BA4061-FFCE-4C9E-9123-F5DA999A9874}" dt="2021-02-04T19:00:36.897" v="179"/>
          <ac:spMkLst>
            <pc:docMk/>
            <pc:sldMk cId="3194442779" sldId="262"/>
            <ac:spMk id="28" creationId="{78A68248-AEB8-4302-979C-119622664E03}"/>
          </ac:spMkLst>
        </pc:spChg>
        <pc:spChg chg="add del">
          <ac:chgData name="Palphreyman, Sharon (Corporate)" userId="bc5decb0-25f2-4ea0-a79c-434482d1f6a1" providerId="ADAL" clId="{B6BA4061-FFCE-4C9E-9123-F5DA999A9874}" dt="2021-02-04T19:00:36.897" v="179"/>
          <ac:spMkLst>
            <pc:docMk/>
            <pc:sldMk cId="3194442779" sldId="262"/>
            <ac:spMk id="29" creationId="{8EB24FC0-B085-47E8-BA10-FD9251FCC114}"/>
          </ac:spMkLst>
        </pc:spChg>
        <pc:spChg chg="add del">
          <ac:chgData name="Palphreyman, Sharon (Corporate)" userId="bc5decb0-25f2-4ea0-a79c-434482d1f6a1" providerId="ADAL" clId="{B6BA4061-FFCE-4C9E-9123-F5DA999A9874}" dt="2021-02-04T19:00:36.897" v="179"/>
          <ac:spMkLst>
            <pc:docMk/>
            <pc:sldMk cId="3194442779" sldId="262"/>
            <ac:spMk id="30" creationId="{9817A736-11E7-48FA-A447-D92168B54D49}"/>
          </ac:spMkLst>
        </pc:spChg>
        <pc:spChg chg="add del">
          <ac:chgData name="Palphreyman, Sharon (Corporate)" userId="bc5decb0-25f2-4ea0-a79c-434482d1f6a1" providerId="ADAL" clId="{B6BA4061-FFCE-4C9E-9123-F5DA999A9874}" dt="2021-02-04T19:00:36.897" v="179"/>
          <ac:spMkLst>
            <pc:docMk/>
            <pc:sldMk cId="3194442779" sldId="262"/>
            <ac:spMk id="31" creationId="{EF27280E-DEE8-4725-8BDC-82B84DBF145B}"/>
          </ac:spMkLst>
        </pc:spChg>
        <pc:spChg chg="add del">
          <ac:chgData name="Palphreyman, Sharon (Corporate)" userId="bc5decb0-25f2-4ea0-a79c-434482d1f6a1" providerId="ADAL" clId="{B6BA4061-FFCE-4C9E-9123-F5DA999A9874}" dt="2021-02-04T19:01:08.397" v="181"/>
          <ac:spMkLst>
            <pc:docMk/>
            <pc:sldMk cId="3194442779" sldId="262"/>
            <ac:spMk id="34" creationId="{7BBDB5F7-FF4B-483A-BBBD-48C114120158}"/>
          </ac:spMkLst>
        </pc:spChg>
        <pc:spChg chg="add del">
          <ac:chgData name="Palphreyman, Sharon (Corporate)" userId="bc5decb0-25f2-4ea0-a79c-434482d1f6a1" providerId="ADAL" clId="{B6BA4061-FFCE-4C9E-9123-F5DA999A9874}" dt="2021-02-04T19:01:08.397" v="181"/>
          <ac:spMkLst>
            <pc:docMk/>
            <pc:sldMk cId="3194442779" sldId="262"/>
            <ac:spMk id="35" creationId="{0D0DE4C3-C53A-4A8F-9732-DE7ED3B27E74}"/>
          </ac:spMkLst>
        </pc:spChg>
        <pc:spChg chg="add del">
          <ac:chgData name="Palphreyman, Sharon (Corporate)" userId="bc5decb0-25f2-4ea0-a79c-434482d1f6a1" providerId="ADAL" clId="{B6BA4061-FFCE-4C9E-9123-F5DA999A9874}" dt="2021-02-04T19:01:08.397" v="181"/>
          <ac:spMkLst>
            <pc:docMk/>
            <pc:sldMk cId="3194442779" sldId="262"/>
            <ac:spMk id="36" creationId="{AC07BAA4-2C3E-4955-B360-B9C186BF61A8}"/>
          </ac:spMkLst>
        </pc:spChg>
        <pc:spChg chg="add del">
          <ac:chgData name="Palphreyman, Sharon (Corporate)" userId="bc5decb0-25f2-4ea0-a79c-434482d1f6a1" providerId="ADAL" clId="{B6BA4061-FFCE-4C9E-9123-F5DA999A9874}" dt="2021-02-04T19:01:08.397" v="181"/>
          <ac:spMkLst>
            <pc:docMk/>
            <pc:sldMk cId="3194442779" sldId="262"/>
            <ac:spMk id="37" creationId="{27D4CD8B-A658-4E5E-80D8-C1B7A31F08AA}"/>
          </ac:spMkLst>
        </pc:spChg>
        <pc:spChg chg="add del">
          <ac:chgData name="Palphreyman, Sharon (Corporate)" userId="bc5decb0-25f2-4ea0-a79c-434482d1f6a1" providerId="ADAL" clId="{B6BA4061-FFCE-4C9E-9123-F5DA999A9874}" dt="2021-02-04T19:01:08.397" v="181"/>
          <ac:spMkLst>
            <pc:docMk/>
            <pc:sldMk cId="3194442779" sldId="262"/>
            <ac:spMk id="38" creationId="{A22B8298-7EC3-4BCE-BF1E-BC0D6FFEED6A}"/>
          </ac:spMkLst>
        </pc:spChg>
        <pc:spChg chg="add del">
          <ac:chgData name="Palphreyman, Sharon (Corporate)" userId="bc5decb0-25f2-4ea0-a79c-434482d1f6a1" providerId="ADAL" clId="{B6BA4061-FFCE-4C9E-9123-F5DA999A9874}" dt="2021-02-04T19:01:08.397" v="181"/>
          <ac:spMkLst>
            <pc:docMk/>
            <pc:sldMk cId="3194442779" sldId="262"/>
            <ac:spMk id="39" creationId="{CD3A7E55-2A39-4B57-8182-E596936F3357}"/>
          </ac:spMkLst>
        </pc:spChg>
        <pc:spChg chg="add del">
          <ac:chgData name="Palphreyman, Sharon (Corporate)" userId="bc5decb0-25f2-4ea0-a79c-434482d1f6a1" providerId="ADAL" clId="{B6BA4061-FFCE-4C9E-9123-F5DA999A9874}" dt="2021-02-04T19:01:08.397" v="181"/>
          <ac:spMkLst>
            <pc:docMk/>
            <pc:sldMk cId="3194442779" sldId="262"/>
            <ac:spMk id="40" creationId="{CC40AD3E-6600-4530-97F0-A606CF7E1889}"/>
          </ac:spMkLst>
        </pc:spChg>
        <pc:spChg chg="add del">
          <ac:chgData name="Palphreyman, Sharon (Corporate)" userId="bc5decb0-25f2-4ea0-a79c-434482d1f6a1" providerId="ADAL" clId="{B6BA4061-FFCE-4C9E-9123-F5DA999A9874}" dt="2021-02-04T19:01:08.397" v="181"/>
          <ac:spMkLst>
            <pc:docMk/>
            <pc:sldMk cId="3194442779" sldId="262"/>
            <ac:spMk id="41" creationId="{51365111-8FED-431B-8032-FEE3EA8170F0}"/>
          </ac:spMkLst>
        </pc:spChg>
        <pc:spChg chg="add del">
          <ac:chgData name="Palphreyman, Sharon (Corporate)" userId="bc5decb0-25f2-4ea0-a79c-434482d1f6a1" providerId="ADAL" clId="{B6BA4061-FFCE-4C9E-9123-F5DA999A9874}" dt="2021-02-04T19:01:08.397" v="181"/>
          <ac:spMkLst>
            <pc:docMk/>
            <pc:sldMk cId="3194442779" sldId="262"/>
            <ac:spMk id="42" creationId="{70ABBF94-1E69-4342-BB7B-BD996E2E2140}"/>
          </ac:spMkLst>
        </pc:spChg>
        <pc:spChg chg="add del">
          <ac:chgData name="Palphreyman, Sharon (Corporate)" userId="bc5decb0-25f2-4ea0-a79c-434482d1f6a1" providerId="ADAL" clId="{B6BA4061-FFCE-4C9E-9123-F5DA999A9874}" dt="2021-02-04T19:01:08.397" v="181"/>
          <ac:spMkLst>
            <pc:docMk/>
            <pc:sldMk cId="3194442779" sldId="262"/>
            <ac:spMk id="43" creationId="{78A68248-AEB8-4302-979C-119622664E03}"/>
          </ac:spMkLst>
        </pc:spChg>
        <pc:spChg chg="add del">
          <ac:chgData name="Palphreyman, Sharon (Corporate)" userId="bc5decb0-25f2-4ea0-a79c-434482d1f6a1" providerId="ADAL" clId="{B6BA4061-FFCE-4C9E-9123-F5DA999A9874}" dt="2021-02-04T19:01:08.397" v="181"/>
          <ac:spMkLst>
            <pc:docMk/>
            <pc:sldMk cId="3194442779" sldId="262"/>
            <ac:spMk id="44" creationId="{8EB24FC0-B085-47E8-BA10-FD9251FCC114}"/>
          </ac:spMkLst>
        </pc:spChg>
        <pc:spChg chg="add del">
          <ac:chgData name="Palphreyman, Sharon (Corporate)" userId="bc5decb0-25f2-4ea0-a79c-434482d1f6a1" providerId="ADAL" clId="{B6BA4061-FFCE-4C9E-9123-F5DA999A9874}" dt="2021-02-04T19:01:08.397" v="181"/>
          <ac:spMkLst>
            <pc:docMk/>
            <pc:sldMk cId="3194442779" sldId="262"/>
            <ac:spMk id="45" creationId="{9817A736-11E7-48FA-A447-D92168B54D49}"/>
          </ac:spMkLst>
        </pc:spChg>
        <pc:spChg chg="add del">
          <ac:chgData name="Palphreyman, Sharon (Corporate)" userId="bc5decb0-25f2-4ea0-a79c-434482d1f6a1" providerId="ADAL" clId="{B6BA4061-FFCE-4C9E-9123-F5DA999A9874}" dt="2021-02-04T19:01:08.397" v="181"/>
          <ac:spMkLst>
            <pc:docMk/>
            <pc:sldMk cId="3194442779" sldId="262"/>
            <ac:spMk id="46" creationId="{EF27280E-DEE8-4725-8BDC-82B84DBF145B}"/>
          </ac:spMkLst>
        </pc:spChg>
        <pc:graphicFrameChg chg="add del">
          <ac:chgData name="Palphreyman, Sharon (Corporate)" userId="bc5decb0-25f2-4ea0-a79c-434482d1f6a1" providerId="ADAL" clId="{B6BA4061-FFCE-4C9E-9123-F5DA999A9874}" dt="2021-02-04T19:00:12.256" v="175"/>
          <ac:graphicFrameMkLst>
            <pc:docMk/>
            <pc:sldMk cId="3194442779" sldId="262"/>
            <ac:graphicFrameMk id="2" creationId="{6F0B047D-BA2F-4272-86B1-E016B7B64303}"/>
          </ac:graphicFrameMkLst>
        </pc:graphicFrameChg>
        <pc:graphicFrameChg chg="add del mod modGraphic">
          <ac:chgData name="Palphreyman, Sharon (Corporate)" userId="bc5decb0-25f2-4ea0-a79c-434482d1f6a1" providerId="ADAL" clId="{B6BA4061-FFCE-4C9E-9123-F5DA999A9874}" dt="2021-02-04T19:00:36.897" v="179"/>
          <ac:graphicFrameMkLst>
            <pc:docMk/>
            <pc:sldMk cId="3194442779" sldId="262"/>
            <ac:graphicFrameMk id="3" creationId="{27A6E736-C8F1-4AF7-AAD7-57C4E8FE1ED9}"/>
          </ac:graphicFrameMkLst>
        </pc:graphicFrameChg>
        <pc:graphicFrameChg chg="add del">
          <ac:chgData name="Palphreyman, Sharon (Corporate)" userId="bc5decb0-25f2-4ea0-a79c-434482d1f6a1" providerId="ADAL" clId="{B6BA4061-FFCE-4C9E-9123-F5DA999A9874}" dt="2021-02-04T19:01:08.397" v="181"/>
          <ac:graphicFrameMkLst>
            <pc:docMk/>
            <pc:sldMk cId="3194442779" sldId="262"/>
            <ac:graphicFrameMk id="18" creationId="{7F2462D3-DCEF-4D47-BE4C-9D1DDF0A8F51}"/>
          </ac:graphicFrameMkLst>
        </pc:graphicFrameChg>
        <pc:picChg chg="mod">
          <ac:chgData name="Palphreyman, Sharon (Corporate)" userId="bc5decb0-25f2-4ea0-a79c-434482d1f6a1" providerId="ADAL" clId="{B6BA4061-FFCE-4C9E-9123-F5DA999A9874}" dt="2021-02-04T19:02:27.373" v="190" actId="1076"/>
          <ac:picMkLst>
            <pc:docMk/>
            <pc:sldMk cId="3194442779" sldId="262"/>
            <ac:picMk id="32" creationId="{5093D6B6-015E-4BCA-804D-FD8FBE01E3F9}"/>
          </ac:picMkLst>
        </pc:picChg>
        <pc:picChg chg="del">
          <ac:chgData name="Palphreyman, Sharon (Corporate)" userId="bc5decb0-25f2-4ea0-a79c-434482d1f6a1" providerId="ADAL" clId="{B6BA4061-FFCE-4C9E-9123-F5DA999A9874}" dt="2021-02-04T18:59:42.194" v="173" actId="478"/>
          <ac:picMkLst>
            <pc:docMk/>
            <pc:sldMk cId="3194442779" sldId="262"/>
            <ac:picMk id="33" creationId="{748A104C-636D-4AD0-8D59-97484F5F891B}"/>
          </ac:picMkLst>
        </pc:picChg>
      </pc:sldChg>
      <pc:sldChg chg="addSp delSp modSp">
        <pc:chgData name="Palphreyman, Sharon (Corporate)" userId="bc5decb0-25f2-4ea0-a79c-434482d1f6a1" providerId="ADAL" clId="{B6BA4061-FFCE-4C9E-9123-F5DA999A9874}" dt="2021-02-08T15:00:22.228" v="199" actId="14100"/>
        <pc:sldMkLst>
          <pc:docMk/>
          <pc:sldMk cId="2859313278" sldId="265"/>
        </pc:sldMkLst>
        <pc:spChg chg="add del mod">
          <ac:chgData name="Palphreyman, Sharon (Corporate)" userId="bc5decb0-25f2-4ea0-a79c-434482d1f6a1" providerId="ADAL" clId="{B6BA4061-FFCE-4C9E-9123-F5DA999A9874}" dt="2021-02-04T18:13:11.598" v="21"/>
          <ac:spMkLst>
            <pc:docMk/>
            <pc:sldMk cId="2859313278" sldId="265"/>
            <ac:spMk id="5" creationId="{A552A5FD-AA7F-41FC-8FF6-5BEF7116559A}"/>
          </ac:spMkLst>
        </pc:spChg>
        <pc:graphicFrameChg chg="mod">
          <ac:chgData name="Palphreyman, Sharon (Corporate)" userId="bc5decb0-25f2-4ea0-a79c-434482d1f6a1" providerId="ADAL" clId="{B6BA4061-FFCE-4C9E-9123-F5DA999A9874}" dt="2021-02-04T18:13:09.019" v="14" actId="1076"/>
          <ac:graphicFrameMkLst>
            <pc:docMk/>
            <pc:sldMk cId="2859313278" sldId="265"/>
            <ac:graphicFrameMk id="6" creationId="{3BCB1840-2D07-450D-8CDE-0A3F498C6C32}"/>
          </ac:graphicFrameMkLst>
        </pc:graphicFrameChg>
        <pc:picChg chg="mod">
          <ac:chgData name="Palphreyman, Sharon (Corporate)" userId="bc5decb0-25f2-4ea0-a79c-434482d1f6a1" providerId="ADAL" clId="{B6BA4061-FFCE-4C9E-9123-F5DA999A9874}" dt="2021-02-04T18:13:28.540" v="25" actId="14100"/>
          <ac:picMkLst>
            <pc:docMk/>
            <pc:sldMk cId="2859313278" sldId="265"/>
            <ac:picMk id="2" creationId="{BAFAD5D3-7407-4955-AAAC-FD61F6B812FC}"/>
          </ac:picMkLst>
        </pc:picChg>
        <pc:picChg chg="add del mod">
          <ac:chgData name="Palphreyman, Sharon (Corporate)" userId="bc5decb0-25f2-4ea0-a79c-434482d1f6a1" providerId="ADAL" clId="{B6BA4061-FFCE-4C9E-9123-F5DA999A9874}" dt="2021-02-08T14:59:19.128" v="191" actId="478"/>
          <ac:picMkLst>
            <pc:docMk/>
            <pc:sldMk cId="2859313278" sldId="265"/>
            <ac:picMk id="3" creationId="{B178106E-1A08-4047-8B92-B64FA62C2D29}"/>
          </ac:picMkLst>
        </pc:picChg>
        <pc:picChg chg="add del mod">
          <ac:chgData name="Palphreyman, Sharon (Corporate)" userId="bc5decb0-25f2-4ea0-a79c-434482d1f6a1" providerId="ADAL" clId="{B6BA4061-FFCE-4C9E-9123-F5DA999A9874}" dt="2021-02-08T15:00:08.860" v="196" actId="478"/>
          <ac:picMkLst>
            <pc:docMk/>
            <pc:sldMk cId="2859313278" sldId="265"/>
            <ac:picMk id="5" creationId="{EB865710-646E-48D6-A627-BB6F50CEE91C}"/>
          </ac:picMkLst>
        </pc:picChg>
        <pc:picChg chg="add mod">
          <ac:chgData name="Palphreyman, Sharon (Corporate)" userId="bc5decb0-25f2-4ea0-a79c-434482d1f6a1" providerId="ADAL" clId="{B6BA4061-FFCE-4C9E-9123-F5DA999A9874}" dt="2021-02-08T15:00:22.228" v="199" actId="14100"/>
          <ac:picMkLst>
            <pc:docMk/>
            <pc:sldMk cId="2859313278" sldId="265"/>
            <ac:picMk id="7" creationId="{A4D02DB8-871C-43C5-A43D-67E41310CD17}"/>
          </ac:picMkLst>
        </pc:picChg>
      </pc:sldChg>
      <pc:sldChg chg="modSp">
        <pc:chgData name="Palphreyman, Sharon (Corporate)" userId="bc5decb0-25f2-4ea0-a79c-434482d1f6a1" providerId="ADAL" clId="{B6BA4061-FFCE-4C9E-9123-F5DA999A9874}" dt="2021-02-04T18:18:27.913" v="72" actId="1076"/>
        <pc:sldMkLst>
          <pc:docMk/>
          <pc:sldMk cId="2653723896" sldId="266"/>
        </pc:sldMkLst>
        <pc:spChg chg="mod">
          <ac:chgData name="Palphreyman, Sharon (Corporate)" userId="bc5decb0-25f2-4ea0-a79c-434482d1f6a1" providerId="ADAL" clId="{B6BA4061-FFCE-4C9E-9123-F5DA999A9874}" dt="2021-02-04T18:18:27.913" v="72" actId="1076"/>
          <ac:spMkLst>
            <pc:docMk/>
            <pc:sldMk cId="2653723896" sldId="266"/>
            <ac:spMk id="5" creationId="{BBDBC6B6-D751-476A-99D3-ECD6EEC4D6DD}"/>
          </ac:spMkLst>
        </pc:spChg>
      </pc:sldChg>
      <pc:sldChg chg="modSp">
        <pc:chgData name="Palphreyman, Sharon (Corporate)" userId="bc5decb0-25f2-4ea0-a79c-434482d1f6a1" providerId="ADAL" clId="{B6BA4061-FFCE-4C9E-9123-F5DA999A9874}" dt="2021-02-04T18:19:09.150" v="79" actId="1076"/>
        <pc:sldMkLst>
          <pc:docMk/>
          <pc:sldMk cId="3320369866" sldId="267"/>
        </pc:sldMkLst>
        <pc:spChg chg="mod">
          <ac:chgData name="Palphreyman, Sharon (Corporate)" userId="bc5decb0-25f2-4ea0-a79c-434482d1f6a1" providerId="ADAL" clId="{B6BA4061-FFCE-4C9E-9123-F5DA999A9874}" dt="2021-02-04T18:19:09.150" v="79" actId="1076"/>
          <ac:spMkLst>
            <pc:docMk/>
            <pc:sldMk cId="3320369866" sldId="267"/>
            <ac:spMk id="5" creationId="{4A3963BE-349B-4793-BE37-F91432F3DA36}"/>
          </ac:spMkLst>
        </pc:spChg>
      </pc:sldChg>
    </pc:docChg>
  </pc:docChgLst>
  <pc:docChgLst>
    <pc:chgData name="Palphreyman, Sharon (Corporate)" userId="bc5decb0-25f2-4ea0-a79c-434482d1f6a1" providerId="ADAL" clId="{CC31998D-C46C-4CA8-81E3-202822A56E6B}"/>
    <pc:docChg chg="modSld">
      <pc:chgData name="Palphreyman, Sharon (Corporate)" userId="bc5decb0-25f2-4ea0-a79c-434482d1f6a1" providerId="ADAL" clId="{CC31998D-C46C-4CA8-81E3-202822A56E6B}" dt="2021-02-10T17:24:31.763" v="13" actId="20577"/>
      <pc:docMkLst>
        <pc:docMk/>
      </pc:docMkLst>
      <pc:sldChg chg="modSp">
        <pc:chgData name="Palphreyman, Sharon (Corporate)" userId="bc5decb0-25f2-4ea0-a79c-434482d1f6a1" providerId="ADAL" clId="{CC31998D-C46C-4CA8-81E3-202822A56E6B}" dt="2021-02-10T17:23:49.825" v="10" actId="113"/>
        <pc:sldMkLst>
          <pc:docMk/>
          <pc:sldMk cId="1726404071" sldId="257"/>
        </pc:sldMkLst>
        <pc:graphicFrameChg chg="modGraphic">
          <ac:chgData name="Palphreyman, Sharon (Corporate)" userId="bc5decb0-25f2-4ea0-a79c-434482d1f6a1" providerId="ADAL" clId="{CC31998D-C46C-4CA8-81E3-202822A56E6B}" dt="2021-02-10T17:23:49.825" v="10" actId="113"/>
          <ac:graphicFrameMkLst>
            <pc:docMk/>
            <pc:sldMk cId="1726404071" sldId="257"/>
            <ac:graphicFrameMk id="13" creationId="{7E828A50-93D7-494C-A983-D8FDD0AFE6D7}"/>
          </ac:graphicFrameMkLst>
        </pc:graphicFrameChg>
      </pc:sldChg>
      <pc:sldChg chg="modSp">
        <pc:chgData name="Palphreyman, Sharon (Corporate)" userId="bc5decb0-25f2-4ea0-a79c-434482d1f6a1" providerId="ADAL" clId="{CC31998D-C46C-4CA8-81E3-202822A56E6B}" dt="2021-02-10T17:23:16.712" v="8" actId="113"/>
        <pc:sldMkLst>
          <pc:docMk/>
          <pc:sldMk cId="3199152465" sldId="258"/>
        </pc:sldMkLst>
        <pc:graphicFrameChg chg="modGraphic">
          <ac:chgData name="Palphreyman, Sharon (Corporate)" userId="bc5decb0-25f2-4ea0-a79c-434482d1f6a1" providerId="ADAL" clId="{CC31998D-C46C-4CA8-81E3-202822A56E6B}" dt="2021-02-10T17:23:16.712" v="8" actId="113"/>
          <ac:graphicFrameMkLst>
            <pc:docMk/>
            <pc:sldMk cId="3199152465" sldId="258"/>
            <ac:graphicFrameMk id="3" creationId="{9F640267-0054-4385-9A20-E9B5C402E107}"/>
          </ac:graphicFrameMkLst>
        </pc:graphicFrameChg>
      </pc:sldChg>
      <pc:sldChg chg="modSp">
        <pc:chgData name="Palphreyman, Sharon (Corporate)" userId="bc5decb0-25f2-4ea0-a79c-434482d1f6a1" providerId="ADAL" clId="{CC31998D-C46C-4CA8-81E3-202822A56E6B}" dt="2021-02-10T17:24:31.763" v="13" actId="20577"/>
        <pc:sldMkLst>
          <pc:docMk/>
          <pc:sldMk cId="651392312" sldId="261"/>
        </pc:sldMkLst>
        <pc:graphicFrameChg chg="modGraphic">
          <ac:chgData name="Palphreyman, Sharon (Corporate)" userId="bc5decb0-25f2-4ea0-a79c-434482d1f6a1" providerId="ADAL" clId="{CC31998D-C46C-4CA8-81E3-202822A56E6B}" dt="2021-02-10T17:24:31.763" v="13" actId="20577"/>
          <ac:graphicFrameMkLst>
            <pc:docMk/>
            <pc:sldMk cId="651392312" sldId="261"/>
            <ac:graphicFrameMk id="3" creationId="{76F40DD3-D1E4-47DD-BBA0-AA2BD7AF56A1}"/>
          </ac:graphicFrameMkLst>
        </pc:graphicFrameChg>
      </pc:sldChg>
      <pc:sldChg chg="modSp">
        <pc:chgData name="Palphreyman, Sharon (Corporate)" userId="bc5decb0-25f2-4ea0-a79c-434482d1f6a1" providerId="ADAL" clId="{CC31998D-C46C-4CA8-81E3-202822A56E6B}" dt="2021-02-10T17:22:16.525" v="7" actId="20577"/>
        <pc:sldMkLst>
          <pc:docMk/>
          <pc:sldMk cId="3272342730" sldId="264"/>
        </pc:sldMkLst>
        <pc:spChg chg="mod">
          <ac:chgData name="Palphreyman, Sharon (Corporate)" userId="bc5decb0-25f2-4ea0-a79c-434482d1f6a1" providerId="ADAL" clId="{CC31998D-C46C-4CA8-81E3-202822A56E6B}" dt="2021-02-10T17:22:16.525" v="7" actId="20577"/>
          <ac:spMkLst>
            <pc:docMk/>
            <pc:sldMk cId="3272342730" sldId="264"/>
            <ac:spMk id="6" creationId="{D6CDEDB3-DB8A-4952-9532-29667C54A5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293EF-F750-478B-9386-1465689AC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AB61A-264C-40C7-B3A9-5A01C28F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28350-445B-4CFE-AE4C-511A22F6B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022-A253-4C0C-BAAA-FBCD6AD65E1B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CD81C-D878-45F3-BEA8-7B9B45D95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4FFCF-BB71-4802-90F4-22566E0BD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271C-D4DD-45EE-9956-9C40B13EEA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56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383C5-DFCC-4D6C-B708-1736EC62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E40FE-4FE6-4C1B-8584-8FE2BA1C6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A001B-A91D-445F-AC2F-C8C63D16E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022-A253-4C0C-BAAA-FBCD6AD65E1B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1F74F-9D1D-4D10-BAC0-CDBD7C659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20BFA-7675-451F-88B2-899995438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271C-D4DD-45EE-9956-9C40B13EEA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33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7C9C80-A6FD-470C-B5AD-AD688A9F93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73476-A430-45D1-A7A2-22225DC9E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18BC0-461E-45AB-B27C-25EB2D20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022-A253-4C0C-BAAA-FBCD6AD65E1B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0B3EC-A1B0-42A1-8310-1185C45E6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5A286-E78A-49A1-88DB-DF7104B55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271C-D4DD-45EE-9956-9C40B13EEA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197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47F11-7C13-4CF2-A6F6-55E2984CC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4E091A-C164-4A65-97B0-25240CDF7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81798-93E6-4EDA-82E8-3F455E180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33AB-96C2-42D7-B09D-AF9476F64955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46FAA-16E6-45C8-8790-F89BC6DA5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B4CA4-DCE5-413B-8E9E-BDD09CF03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A7A3-68B2-49C6-9FBD-982886081F32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4E529B-1365-433B-A6DD-5C7FFADD9D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123" y="379859"/>
            <a:ext cx="3917437" cy="132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317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84DF5-930F-4B9E-B548-DA316C66E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D2D0E-76EF-4916-9D57-B7A198D29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D8253-D16E-46A1-A8C1-92E356B18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33AB-96C2-42D7-B09D-AF9476F64955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E715F-F2EF-4106-B12F-1328FF5E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15AC9-A798-4DC4-BDE1-143BE757D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A7A3-68B2-49C6-9FBD-982886081F32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7A72FA-0AF2-4476-B06D-0A7ECE674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613" y="6011394"/>
            <a:ext cx="1770403" cy="60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480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7633-72AA-418A-AF0B-008AE5B23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ECE0B-360B-4B96-B134-3B0C8E0E8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C4608-BF09-4E9C-9B46-1AE2B97C4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33AB-96C2-42D7-B09D-AF9476F64955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1200-7EF2-40C4-A6B0-758F50AE2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622D1-925C-468B-9D79-57A4A493E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A7A3-68B2-49C6-9FBD-982886081F32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4BED52-8458-4921-90EA-02DF93FF56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613" y="6011394"/>
            <a:ext cx="1770403" cy="60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576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rgbClr val="9600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7633-72AA-418A-AF0B-008AE5B23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ECE0B-360B-4B96-B134-3B0C8E0E8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C4608-BF09-4E9C-9B46-1AE2B97C4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33AB-96C2-42D7-B09D-AF9476F64955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1200-7EF2-40C4-A6B0-758F50AE2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622D1-925C-468B-9D79-57A4A493E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A7A3-68B2-49C6-9FBD-982886081F32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8E0FC2-B04E-489E-BB44-5132B560907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291" y="5760720"/>
            <a:ext cx="2288359" cy="717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5757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rgbClr val="0158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7633-72AA-418A-AF0B-008AE5B23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ECE0B-360B-4B96-B134-3B0C8E0E8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C4608-BF09-4E9C-9B46-1AE2B97C4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33AB-96C2-42D7-B09D-AF9476F64955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1200-7EF2-40C4-A6B0-758F50AE2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622D1-925C-468B-9D79-57A4A493E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A7A3-68B2-49C6-9FBD-982886081F32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8E0FC2-B04E-489E-BB44-5132B560907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291" y="5760720"/>
            <a:ext cx="2288359" cy="717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9022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AFAD4-F1B5-4179-B8C2-7B3F18817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409CA-EF8B-4B56-BA5C-15AB06234E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EA6D5-2D7B-4D2F-B335-2FF6D3303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84F5E-C65E-44D1-9943-4877D0E43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33AB-96C2-42D7-B09D-AF9476F64955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ED835-1BAD-495D-9B11-99160C2E8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0623D-D0AC-4507-B945-B546F0612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A7A3-68B2-49C6-9FBD-982886081F32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B1C3AB-8554-429D-AB95-35186BFB88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613" y="6011394"/>
            <a:ext cx="1770403" cy="60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487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EB44-7A49-4B8C-861E-B82C82B36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D3EE2-7280-4BED-B749-B54F04EDA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1FABFD-85A2-4357-94BF-7529BE136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F01206-B72B-45E0-83BF-D58FBC7AD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CC5BFA-2CBE-4B18-9E5E-1B0B48C330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50CC40-C102-467E-8403-51346357F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33AB-96C2-42D7-B09D-AF9476F64955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5C4C2E-8AD0-42C8-852D-418767C5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1F908E-7178-4AA5-B400-172A8E95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A7A3-68B2-49C6-9FBD-982886081F32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4F13B5B-A1B9-448D-829C-E93A82860A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613" y="6011394"/>
            <a:ext cx="1770403" cy="60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618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70D7B-9C56-4E3E-B184-471B14957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B5381E-B5F0-4BA4-997E-8C7C1ED0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33AB-96C2-42D7-B09D-AF9476F64955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1C9818-14EB-4522-9F38-9C50D3FAF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CC005-9F47-4318-9249-7CE0579C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A7A3-68B2-49C6-9FBD-982886081F32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507C81-CF81-4F16-8D4D-9D04A3DE65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613" y="6011394"/>
            <a:ext cx="1770403" cy="60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70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5C324-D96E-424A-8C91-C1E29067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73D4E-7456-43F3-B621-522ADB39B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063FC-D054-4F24-A3CB-D95B45D1D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022-A253-4C0C-BAAA-FBCD6AD65E1B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C8AB1-29F1-41E3-A062-79EAEEDA2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F2B17-0E0E-4A33-9942-F4F40E4D7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271C-D4DD-45EE-9956-9C40B13EEA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973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5321D5-1FC3-41A8-BAC8-DCF217EFD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33AB-96C2-42D7-B09D-AF9476F64955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07C0D7-3CAA-4289-A0AC-49A0DC45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D1284-BEF9-4AF6-9F60-704F19FAB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A7A3-68B2-49C6-9FBD-982886081F32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C1ABB6-90AC-483A-BAA2-7285ABC76A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613" y="6011394"/>
            <a:ext cx="1770403" cy="60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737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6A0F8-9E63-4EFA-8B39-1C42BF1D8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E6BC-105E-43DF-BC93-BA800C7E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E4FD2-89B2-4ACE-91BF-D1A365CBE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EC295-FC67-4E5F-A5CD-49EB4D7C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33AB-96C2-42D7-B09D-AF9476F64955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366DB-FF86-4002-875E-8F2CFA1C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2FFE1-4214-4B39-94B3-005D179A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A7A3-68B2-49C6-9FBD-982886081F32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11F6CD-41F9-4C0B-82BD-603B3BD303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613" y="6011394"/>
            <a:ext cx="1770403" cy="60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35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88021-9A85-4771-AE96-D2494C738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F15958-7548-4A97-BFD6-8A351FFE2F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9E077-DB67-4BE7-9726-2CAEE0CF5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7B0C9-54AE-41A6-8882-91A82DC73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33AB-96C2-42D7-B09D-AF9476F64955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FA3F28-E05E-4320-A881-3703C725E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39929-1D6D-4FE4-91A4-48237E8AF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A7A3-68B2-49C6-9FBD-982886081F32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3F34E1-8AC9-4A76-AD86-1BD49B5E43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613" y="6011394"/>
            <a:ext cx="1770403" cy="60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53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756AD-20F8-450C-83A2-45E3BD563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9253F-CCA1-4CBA-B411-143C2CA84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FA6DE-09B4-4918-844A-DA1C1C63E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33AB-96C2-42D7-B09D-AF9476F64955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DA192-5181-4E04-B852-8A1D5E259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E080E-CAC3-40EE-9395-A94F49EA4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A7A3-68B2-49C6-9FBD-982886081F32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661D4A-9F8D-4318-BE38-30E8B0DC86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613" y="6011394"/>
            <a:ext cx="1770403" cy="60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4647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4994C3-F21D-4383-A081-9663BB1E78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8AC4EA-AF7B-44B7-9877-F81537AE6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ED94-AAE7-40F3-93F3-50A409FB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33AB-96C2-42D7-B09D-AF9476F64955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42214-540E-41BA-9288-CFCB6091F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858B2-A812-4BD0-B833-F14B44BE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A7A3-68B2-49C6-9FBD-982886081F32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128213-D90C-4954-ACAE-FBF33B3CDC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47507" y="5353205"/>
            <a:ext cx="1770403" cy="60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94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DCECF-D8BE-4026-8486-E176993FD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8D748-DC1B-44DF-A30E-E2836EAE5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06907-E842-4F25-A153-62EDD3DDF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022-A253-4C0C-BAAA-FBCD6AD65E1B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07053-BC27-468C-8F95-9A30C406F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8B602-953B-4FAE-AE9E-9B8AD2CD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271C-D4DD-45EE-9956-9C40B13EEA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91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ABC46-2B21-4156-B026-034E2E456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9CAC1-55F1-408D-B485-7AFD8464A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5590B-D160-4573-B39C-C61531FC0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8EB7F-E408-4849-8A2D-54D67A57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022-A253-4C0C-BAAA-FBCD6AD65E1B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6A8FA-46CE-4E8D-BC79-7ACCC1185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D9BEB-FC13-4FBB-88E4-50FDC75B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271C-D4DD-45EE-9956-9C40B13EEA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61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E6636-BA7C-4002-9E52-8B46BF4BA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B6C05-D6A8-47CB-AF99-C6BD798AA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767E0-716B-4C61-AD8E-577F8098D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16D402-3464-45BB-BCD9-9278C2FE8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7EADE1-D918-4065-BCC8-1D0F04EDBE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56C68E-0007-4240-A318-7825E1DD8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022-A253-4C0C-BAAA-FBCD6AD65E1B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933F39-32E6-4BF1-8E47-947C8276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663D1A-2032-45B9-8565-5C2C4C94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271C-D4DD-45EE-9956-9C40B13EEA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69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D6224-D7AA-4DC9-AABE-388818507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3BA2A-14F2-4028-9AF5-BBBD18F68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022-A253-4C0C-BAAA-FBCD6AD65E1B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93F3CC-C9F2-410E-9BB2-9715D2E6E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5D95B8-7AD8-4A99-B80E-6A111B81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271C-D4DD-45EE-9956-9C40B13EEA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0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44474B-074B-4DDE-A314-F7EDFED0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022-A253-4C0C-BAAA-FBCD6AD65E1B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FF1C91-3065-4161-8530-A7C70BD8C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6AD5A-715D-44F8-826E-12B8E0602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271C-D4DD-45EE-9956-9C40B13EEA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00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34529-315C-4678-BFA3-04D9C6D58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09CAD-E93F-4C32-92E9-DDAA7A081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E45D7-F7B2-4A39-B811-C64A2808B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CF5B-27E2-4104-8996-36284EED8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022-A253-4C0C-BAAA-FBCD6AD65E1B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754AFE-8791-4D9E-82AA-073B760E9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05297-B169-4219-85F9-2C700D6B7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271C-D4DD-45EE-9956-9C40B13EEA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9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D1370-13BB-44F6-99B6-7C572768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F447B5-5A77-438E-8B38-F74AA7EBBF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CB2F1-8F58-48A8-AEC1-AA9C5023E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00725-26D2-420D-B60C-2ECD3C14D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3022-A253-4C0C-BAAA-FBCD6AD65E1B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88A62-6FE9-4898-9548-EA81064C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2D421-57FD-499C-B2F4-AD6C37EAB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271C-D4DD-45EE-9956-9C40B13EEA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77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D214F1-7F1F-41AD-B887-7CA6C6E9E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34DA0-F8BB-47CA-9CAB-87DE18C69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5A6F5-B604-470C-B465-86C4482E27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3022-A253-4C0C-BAAA-FBCD6AD65E1B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2B23D-DC17-4906-A438-9D10774CCE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60DF8-4483-46B8-A4C0-CB0365E96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5271C-D4DD-45EE-9956-9C40B13EEA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BB9080-A8AD-4E9F-892F-F989DF815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B3843-E9F7-470D-AA8F-7649A37E5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839D0-D3C6-49A5-9A85-546487F9D8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233AB-96C2-42D7-B09D-AF9476F64955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50726-205B-460F-A00B-FBD73CE30E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F479B-C6ED-4B91-AC99-E0CFADE100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FA7A3-68B2-49C6-9FBD-982886081F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41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96005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15885"/>
          </a:solidFill>
          <a:latin typeface="Helvetica Neue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65000"/>
            </a:schemeClr>
          </a:solidFill>
          <a:latin typeface="Helvetica Neue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65000"/>
            </a:schemeClr>
          </a:solidFill>
          <a:latin typeface="Helvetica Neue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65000"/>
            </a:schemeClr>
          </a:solidFill>
          <a:latin typeface="Helvetica Neue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65000"/>
            </a:schemeClr>
          </a:solidFill>
          <a:latin typeface="Helvetica Neue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06490-CE6D-40D6-9423-D10A0B6EE7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SSLEP Outputs reporting </a:t>
            </a:r>
            <a:br>
              <a:rPr lang="en-GB" sz="4400" dirty="0"/>
            </a:br>
            <a:r>
              <a:rPr lang="en-GB" sz="4400" dirty="0"/>
              <a:t>Q3 2020/21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5A213-FF31-46C6-8DEE-490564BCD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3160"/>
            <a:ext cx="9144000" cy="1264640"/>
          </a:xfrm>
        </p:spPr>
        <p:txBody>
          <a:bodyPr/>
          <a:lstStyle/>
          <a:p>
            <a:r>
              <a:rPr lang="en-GB" dirty="0"/>
              <a:t>Executive Board 18</a:t>
            </a:r>
            <a:r>
              <a:rPr lang="en-GB" baseline="30000" dirty="0"/>
              <a:t>th</a:t>
            </a:r>
            <a:r>
              <a:rPr lang="en-GB" dirty="0"/>
              <a:t> February 2021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A59D0A-D11F-4301-8D06-9125598DB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32261"/>
            <a:ext cx="12192000" cy="1030993"/>
          </a:xfrm>
          <a:prstGeom prst="rect">
            <a:avLst/>
          </a:prstGeom>
          <a:solidFill>
            <a:srgbClr val="0059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:\HoPD\General\Stoke on Trent and Staffordshire Local Enterprise Partnership\Branding\131231 new LEP logo high res white on transp.png">
            <a:extLst>
              <a:ext uri="{FF2B5EF4-FFF2-40B4-BE49-F238E27FC236}">
                <a16:creationId xmlns:a16="http://schemas.microsoft.com/office/drawing/2014/main" id="{62BEA4FA-7DDD-46A0-B048-8A1000DB3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840" y="6007596"/>
            <a:ext cx="1911150" cy="648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12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80C2EE-D8E9-4120-B9D2-0EC7FBA5C3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080475"/>
              </p:ext>
            </p:extLst>
          </p:nvPr>
        </p:nvGraphicFramePr>
        <p:xfrm>
          <a:off x="838200" y="374283"/>
          <a:ext cx="10515600" cy="458939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591923068"/>
                    </a:ext>
                  </a:extLst>
                </a:gridCol>
              </a:tblGrid>
              <a:tr h="1906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Stoke on Trent &amp; Staffordshire Local Enterprise Partnership - 3rd Quarter 2020-21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49389"/>
                  </a:ext>
                </a:extLst>
              </a:tr>
              <a:tr h="2683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European Social Fund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82166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CB1840-2D07-450D-8CDE-0A3F498C6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221742"/>
              </p:ext>
            </p:extLst>
          </p:nvPr>
        </p:nvGraphicFramePr>
        <p:xfrm>
          <a:off x="838200" y="2840240"/>
          <a:ext cx="10515600" cy="458939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604884351"/>
                    </a:ext>
                  </a:extLst>
                </a:gridCol>
              </a:tblGrid>
              <a:tr h="1906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Stoke on Trent &amp; Staffordshire Local Enterprise Partnership - 3rd Quarter 2020-21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56920"/>
                  </a:ext>
                </a:extLst>
              </a:tr>
              <a:tr h="2683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Growing Places Fund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786785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BAFAD5D3-7407-4955-AAAC-FD61F6B81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8" y="3400138"/>
            <a:ext cx="8495744" cy="29921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4D02DB8-871C-43C5-A43D-67E41310CD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7" y="934181"/>
            <a:ext cx="8495743" cy="18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13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4C250D-3CEB-4EF8-8EE5-A5D1D156F5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039574"/>
              </p:ext>
            </p:extLst>
          </p:nvPr>
        </p:nvGraphicFramePr>
        <p:xfrm>
          <a:off x="838200" y="681037"/>
          <a:ext cx="10515600" cy="458939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604884351"/>
                    </a:ext>
                  </a:extLst>
                </a:gridCol>
              </a:tblGrid>
              <a:tr h="1906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Stoke on Trent &amp; Staffordshire Local Enterprise Partnership - 3rd Quarter 2020-21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56920"/>
                  </a:ext>
                </a:extLst>
              </a:tr>
              <a:tr h="268303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European Regional Development Fund (including Growth Hub)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786785"/>
                  </a:ext>
                </a:extLst>
              </a:tr>
            </a:tbl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DBC6B6-D751-476A-99D3-ECD6EEC4D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963"/>
            <a:ext cx="10515600" cy="4859891"/>
          </a:xfrm>
        </p:spPr>
        <p:txBody>
          <a:bodyPr>
            <a:normAutofit fontScale="47500" lnSpcReduction="20000"/>
          </a:bodyPr>
          <a:lstStyle/>
          <a:p>
            <a:pPr lvl="0">
              <a:defRPr/>
            </a:pPr>
            <a:r>
              <a:rPr lang="en-GB" sz="2900" dirty="0"/>
              <a:t>There has been a refresh by CLG on the output figures for the overall SMEs supported under ERDF Priority 3. The cumulative total is now </a:t>
            </a:r>
            <a:r>
              <a:rPr lang="en-GB" sz="2900" b="1" dirty="0"/>
              <a:t>3747</a:t>
            </a:r>
            <a:r>
              <a:rPr lang="en-GB" sz="2900" dirty="0"/>
              <a:t> businesses supported against a target of </a:t>
            </a:r>
            <a:r>
              <a:rPr lang="en-GB" sz="2900" b="1" dirty="0"/>
              <a:t>4065</a:t>
            </a:r>
            <a:r>
              <a:rPr lang="en-GB" sz="2900" dirty="0"/>
              <a:t> </a:t>
            </a:r>
            <a:r>
              <a:rPr lang="en-GB" sz="2900" dirty="0">
                <a:solidFill>
                  <a:prstClr val="black"/>
                </a:solidFill>
              </a:rPr>
              <a:t>(including Growth Hub).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900" b="1" dirty="0">
              <a:solidFill>
                <a:prstClr val="black"/>
              </a:solidFill>
              <a:highlight>
                <a:srgbClr val="FFFF00"/>
              </a:highligh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900" b="1" dirty="0">
                <a:solidFill>
                  <a:prstClr val="black"/>
                </a:solidFill>
              </a:rPr>
              <a:t>Small Grants Programme </a:t>
            </a:r>
            <a:r>
              <a:rPr lang="en-GB" sz="2900" dirty="0">
                <a:solidFill>
                  <a:prstClr val="black"/>
                </a:solidFill>
              </a:rPr>
              <a:t>(from April 2016 – March 2019 i.e. old programme):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900" dirty="0">
                <a:solidFill>
                  <a:prstClr val="black"/>
                </a:solidFill>
              </a:rPr>
              <a:t> jobs created </a:t>
            </a:r>
            <a:r>
              <a:rPr lang="en-GB" sz="2900" b="1" dirty="0">
                <a:solidFill>
                  <a:prstClr val="black"/>
                </a:solidFill>
              </a:rPr>
              <a:t>106 fte;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900" dirty="0">
                <a:solidFill>
                  <a:prstClr val="black"/>
                </a:solidFill>
              </a:rPr>
              <a:t> firms given business support </a:t>
            </a:r>
            <a:r>
              <a:rPr lang="en-GB" sz="2900" b="1" dirty="0">
                <a:solidFill>
                  <a:prstClr val="black"/>
                </a:solidFill>
              </a:rPr>
              <a:t>757 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900" dirty="0">
                <a:solidFill>
                  <a:prstClr val="black"/>
                </a:solidFill>
              </a:rPr>
              <a:t> private investment leverage</a:t>
            </a:r>
            <a:r>
              <a:rPr lang="en-GB" sz="2900" b="1" dirty="0">
                <a:solidFill>
                  <a:prstClr val="black"/>
                </a:solidFill>
              </a:rPr>
              <a:t> £679,051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900" b="1" dirty="0">
                <a:solidFill>
                  <a:prstClr val="black"/>
                </a:solidFill>
              </a:rPr>
              <a:t> </a:t>
            </a:r>
            <a:r>
              <a:rPr lang="en-GB" sz="2900" dirty="0">
                <a:solidFill>
                  <a:prstClr val="black"/>
                </a:solidFill>
              </a:rPr>
              <a:t>grants approved </a:t>
            </a:r>
            <a:r>
              <a:rPr lang="en-GB" sz="2900" b="1" dirty="0">
                <a:solidFill>
                  <a:prstClr val="black"/>
                </a:solidFill>
              </a:rPr>
              <a:t>126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900" b="1" dirty="0">
                <a:solidFill>
                  <a:prstClr val="black"/>
                </a:solidFill>
              </a:rPr>
              <a:t> </a:t>
            </a:r>
            <a:r>
              <a:rPr lang="en-GB" sz="2900" dirty="0">
                <a:solidFill>
                  <a:prstClr val="black"/>
                </a:solidFill>
              </a:rPr>
              <a:t>Total £ of grants approved </a:t>
            </a:r>
            <a:r>
              <a:rPr lang="en-GB" sz="2900" b="1" dirty="0">
                <a:solidFill>
                  <a:prstClr val="black"/>
                </a:solidFill>
              </a:rPr>
              <a:t>£835,111.91.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900" b="1" dirty="0">
                <a:solidFill>
                  <a:prstClr val="black"/>
                </a:solidFill>
              </a:rPr>
              <a:t> 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900" b="1" dirty="0">
                <a:solidFill>
                  <a:prstClr val="black"/>
                </a:solidFill>
              </a:rPr>
              <a:t>From the new Small Grants Programme which now includes the Investment Readiness Programme </a:t>
            </a:r>
            <a:r>
              <a:rPr lang="en-GB" sz="2900" dirty="0">
                <a:solidFill>
                  <a:prstClr val="black"/>
                </a:solidFill>
              </a:rPr>
              <a:t>(April 2019 to present):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900" dirty="0">
                <a:solidFill>
                  <a:prstClr val="black"/>
                </a:solidFill>
              </a:rPr>
              <a:t>jobs created </a:t>
            </a:r>
            <a:r>
              <a:rPr lang="en-GB" sz="2900" b="1" dirty="0">
                <a:solidFill>
                  <a:prstClr val="black"/>
                </a:solidFill>
              </a:rPr>
              <a:t>80 fte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900" dirty="0">
                <a:solidFill>
                  <a:prstClr val="black"/>
                </a:solidFill>
              </a:rPr>
              <a:t>firms given business support </a:t>
            </a:r>
            <a:r>
              <a:rPr lang="en-GB" sz="2900" b="1" dirty="0">
                <a:solidFill>
                  <a:prstClr val="black"/>
                </a:solidFill>
              </a:rPr>
              <a:t>388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900" dirty="0">
                <a:solidFill>
                  <a:prstClr val="black"/>
                </a:solidFill>
              </a:rPr>
              <a:t>private investment leverage </a:t>
            </a:r>
            <a:r>
              <a:rPr lang="en-GB" sz="2900" b="1" dirty="0">
                <a:solidFill>
                  <a:prstClr val="black"/>
                </a:solidFill>
              </a:rPr>
              <a:t>£438,391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900" dirty="0">
                <a:solidFill>
                  <a:prstClr val="black"/>
                </a:solidFill>
              </a:rPr>
              <a:t>grants approved </a:t>
            </a:r>
            <a:r>
              <a:rPr lang="en-GB" sz="2900" b="1" dirty="0">
                <a:solidFill>
                  <a:prstClr val="black"/>
                </a:solidFill>
              </a:rPr>
              <a:t>108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900" dirty="0">
                <a:solidFill>
                  <a:prstClr val="black"/>
                </a:solidFill>
              </a:rPr>
              <a:t>Total £ of grants approved </a:t>
            </a:r>
            <a:r>
              <a:rPr lang="en-GB" sz="2900" b="1" dirty="0">
                <a:solidFill>
                  <a:prstClr val="black"/>
                </a:solidFill>
              </a:rPr>
              <a:t>£716,776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900" dirty="0">
                <a:solidFill>
                  <a:prstClr val="black"/>
                </a:solidFill>
              </a:rPr>
              <a:t>(due to COVID putting a hold on monitoring, 80 fte is the number of jobs promised)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900" dirty="0">
              <a:solidFill>
                <a:prstClr val="black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900" b="1" dirty="0"/>
              <a:t>New Growth Hub SME Restart and Kickstarting Tourism Programme </a:t>
            </a:r>
            <a:r>
              <a:rPr lang="en-GB" sz="2900" dirty="0"/>
              <a:t>(September 2020 – present):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900" dirty="0">
                <a:solidFill>
                  <a:prstClr val="black"/>
                </a:solidFill>
              </a:rPr>
              <a:t> Jobs safeguarded </a:t>
            </a:r>
            <a:r>
              <a:rPr lang="en-GB" sz="2900" b="1" dirty="0">
                <a:solidFill>
                  <a:prstClr val="black"/>
                </a:solidFill>
              </a:rPr>
              <a:t>275 fte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900" dirty="0">
                <a:solidFill>
                  <a:prstClr val="black"/>
                </a:solidFill>
              </a:rPr>
              <a:t> firms given business support </a:t>
            </a:r>
            <a:r>
              <a:rPr lang="en-GB" sz="2900" b="1" dirty="0">
                <a:solidFill>
                  <a:prstClr val="black"/>
                </a:solidFill>
              </a:rPr>
              <a:t>92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900" dirty="0">
                <a:solidFill>
                  <a:prstClr val="black"/>
                </a:solidFill>
              </a:rPr>
              <a:t> grants approved </a:t>
            </a:r>
            <a:r>
              <a:rPr lang="en-GB" sz="2900" b="1" dirty="0">
                <a:solidFill>
                  <a:prstClr val="black"/>
                </a:solidFill>
              </a:rPr>
              <a:t>92 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900" dirty="0">
                <a:solidFill>
                  <a:prstClr val="black"/>
                </a:solidFill>
              </a:rPr>
              <a:t>Total £ of grants approved </a:t>
            </a:r>
            <a:r>
              <a:rPr lang="en-GB" sz="2900" b="1" dirty="0">
                <a:solidFill>
                  <a:prstClr val="black"/>
                </a:solidFill>
              </a:rPr>
              <a:t>£239,015.04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900" dirty="0"/>
              <a:t>No match funding as intervention rate is 100%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900" dirty="0"/>
              <a:t>Instead of jobs created we are counting number of jobs safeguarded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723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D540955-1748-4C54-AA5E-2777818E8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904946"/>
              </p:ext>
            </p:extLst>
          </p:nvPr>
        </p:nvGraphicFramePr>
        <p:xfrm>
          <a:off x="838200" y="681037"/>
          <a:ext cx="10515600" cy="458939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604884351"/>
                    </a:ext>
                  </a:extLst>
                </a:gridCol>
              </a:tblGrid>
              <a:tr h="1906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Stoke on Trent &amp; Staffordshire Local Enterprise Partnership - 3rd Quarter 2020-21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56920"/>
                  </a:ext>
                </a:extLst>
              </a:tr>
              <a:tr h="268303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Enterprise Zones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786785"/>
                  </a:ext>
                </a:extLst>
              </a:tr>
            </a:tbl>
          </a:graphicData>
        </a:graphic>
      </p:graphicFrame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2759B96-F71A-4483-ACC4-BBF6968A65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43264"/>
            <a:ext cx="8599559" cy="391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6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49E52-0E45-42A6-9BCF-32A2E30C3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77" y="633572"/>
            <a:ext cx="10515600" cy="1002281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2020/21 Quarter 3 Output Reporting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CDEDB3-DB8A-4952-9532-29667C54A59B}"/>
              </a:ext>
            </a:extLst>
          </p:cNvPr>
          <p:cNvSpPr txBox="1"/>
          <p:nvPr/>
        </p:nvSpPr>
        <p:spPr>
          <a:xfrm>
            <a:off x="976619" y="1635853"/>
            <a:ext cx="1030727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960053"/>
                </a:solidFill>
                <a:latin typeface="+mj-lt"/>
                <a:ea typeface="+mj-ea"/>
                <a:cs typeface="+mj-cs"/>
              </a:rPr>
              <a:t>CONTENTS</a:t>
            </a:r>
          </a:p>
          <a:p>
            <a:endParaRPr lang="en-GB" sz="2400" dirty="0"/>
          </a:p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015885"/>
                </a:solidFill>
                <a:latin typeface="Helvetica Neue"/>
              </a:rPr>
              <a:t>Local Growth Fund 					slides 3 and 4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015885"/>
                </a:solidFill>
                <a:latin typeface="Helvetica Neue"/>
              </a:rPr>
              <a:t>City Deal 						slide 5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015885"/>
                </a:solidFill>
                <a:latin typeface="Helvetica Neue"/>
              </a:rPr>
              <a:t>Get Building Fund 					slides 6, 7, 8 and 9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015885"/>
                </a:solidFill>
                <a:latin typeface="Helvetica Neue"/>
              </a:rPr>
              <a:t>European Social Fund 				slide 10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015885"/>
                </a:solidFill>
                <a:latin typeface="Helvetica Neue"/>
              </a:rPr>
              <a:t>Growing Places Fund 				slide 10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015885"/>
                </a:solidFill>
                <a:latin typeface="Helvetica Neue"/>
              </a:rPr>
              <a:t>European Regional Development Fund   	slide 11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015885"/>
                </a:solidFill>
                <a:latin typeface="Helvetica Neue"/>
              </a:rPr>
              <a:t>Enterprise Zones 					slide 12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72342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37EC631-2A56-45F7-B5A6-D4C6C57AE1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288003"/>
              </p:ext>
            </p:extLst>
          </p:nvPr>
        </p:nvGraphicFramePr>
        <p:xfrm>
          <a:off x="838200" y="466561"/>
          <a:ext cx="10515600" cy="458939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591923068"/>
                    </a:ext>
                  </a:extLst>
                </a:gridCol>
              </a:tblGrid>
              <a:tr h="1906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Stoke on Trent &amp; Staffordshire Local Enterprise Partnership - LGF, City Deal and GBF Dashboard - 3rd Quarter 2020-21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49389"/>
                  </a:ext>
                </a:extLst>
              </a:tr>
              <a:tr h="2683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Local Growth Deal Programmes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82166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F640267-0054-4385-9A20-E9B5C402E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976727"/>
              </p:ext>
            </p:extLst>
          </p:nvPr>
        </p:nvGraphicFramePr>
        <p:xfrm>
          <a:off x="838200" y="1471322"/>
          <a:ext cx="10515600" cy="4204266"/>
        </p:xfrm>
        <a:graphic>
          <a:graphicData uri="http://schemas.openxmlformats.org/drawingml/2006/table">
            <a:tbl>
              <a:tblPr/>
              <a:tblGrid>
                <a:gridCol w="2545833">
                  <a:extLst>
                    <a:ext uri="{9D8B030D-6E8A-4147-A177-3AD203B41FA5}">
                      <a16:colId xmlns:a16="http://schemas.microsoft.com/office/drawing/2014/main" val="711512115"/>
                    </a:ext>
                  </a:extLst>
                </a:gridCol>
                <a:gridCol w="2386718">
                  <a:extLst>
                    <a:ext uri="{9D8B030D-6E8A-4147-A177-3AD203B41FA5}">
                      <a16:colId xmlns:a16="http://schemas.microsoft.com/office/drawing/2014/main" val="3034477030"/>
                    </a:ext>
                  </a:extLst>
                </a:gridCol>
                <a:gridCol w="758134">
                  <a:extLst>
                    <a:ext uri="{9D8B030D-6E8A-4147-A177-3AD203B41FA5}">
                      <a16:colId xmlns:a16="http://schemas.microsoft.com/office/drawing/2014/main" val="75120314"/>
                    </a:ext>
                  </a:extLst>
                </a:gridCol>
                <a:gridCol w="758134">
                  <a:extLst>
                    <a:ext uri="{9D8B030D-6E8A-4147-A177-3AD203B41FA5}">
                      <a16:colId xmlns:a16="http://schemas.microsoft.com/office/drawing/2014/main" val="4270516235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007572063"/>
                    </a:ext>
                  </a:extLst>
                </a:gridCol>
                <a:gridCol w="891510">
                  <a:extLst>
                    <a:ext uri="{9D8B030D-6E8A-4147-A177-3AD203B41FA5}">
                      <a16:colId xmlns:a16="http://schemas.microsoft.com/office/drawing/2014/main" val="892604980"/>
                    </a:ext>
                  </a:extLst>
                </a:gridCol>
                <a:gridCol w="758134">
                  <a:extLst>
                    <a:ext uri="{9D8B030D-6E8A-4147-A177-3AD203B41FA5}">
                      <a16:colId xmlns:a16="http://schemas.microsoft.com/office/drawing/2014/main" val="3887830428"/>
                    </a:ext>
                  </a:extLst>
                </a:gridCol>
                <a:gridCol w="758134">
                  <a:extLst>
                    <a:ext uri="{9D8B030D-6E8A-4147-A177-3AD203B41FA5}">
                      <a16:colId xmlns:a16="http://schemas.microsoft.com/office/drawing/2014/main" val="4234884823"/>
                    </a:ext>
                  </a:extLst>
                </a:gridCol>
                <a:gridCol w="907889">
                  <a:extLst>
                    <a:ext uri="{9D8B030D-6E8A-4147-A177-3AD203B41FA5}">
                      <a16:colId xmlns:a16="http://schemas.microsoft.com/office/drawing/2014/main" val="2774346510"/>
                    </a:ext>
                  </a:extLst>
                </a:gridCol>
              </a:tblGrid>
              <a:tr h="252824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 GROWTH DEAL - HEADLINES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137940"/>
                  </a:ext>
                </a:extLst>
              </a:tr>
              <a:tr h="821678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Achieved this Quarter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Achieved this Year 20/21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achieved to date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2021 SSLEP Targets (1,000 houses, 5,000 jobs) achieved to date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Overall forecast outputs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Overall Forecast achieved to date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184298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Housing units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6,215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670111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948817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Jobs including Apprenticeships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473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2,827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14,685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684912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226824"/>
                  </a:ext>
                </a:extLst>
              </a:tr>
              <a:tr h="15450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New Learners Assisted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1,528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3,559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2,361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151%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722307"/>
                  </a:ext>
                </a:extLst>
              </a:tr>
              <a:tr h="15450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475191"/>
                  </a:ext>
                </a:extLst>
              </a:tr>
              <a:tr h="27670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LGF Outputs delivery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Housing:  </a:t>
                      </a:r>
                      <a:b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 gridSpan="7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Although still impacted by Covid, SWAR (Taylor Wimpey at Burleyfields, Stafford - first completions/occupation expected February 2021) and Branston Locks (Taylor Wimpey site "The Coopers", and Phase 2 of Cameron Homes development "The Saplings at Lawnswood") are progressing development.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828306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601044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00115"/>
                  </a:ext>
                </a:extLst>
              </a:tr>
              <a:tr h="154503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166182"/>
                  </a:ext>
                </a:extLst>
              </a:tr>
              <a:tr h="294961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SME Expansion programme has reported housing outputs in Q3, following return of monitoring forms to GPF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450345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384840"/>
                  </a:ext>
                </a:extLst>
              </a:tr>
              <a:tr h="154503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Jobs: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The large speculative unit completed a year ago at Liberty Park, Lichfield remains not let.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126311"/>
                  </a:ext>
                </a:extLst>
              </a:tr>
              <a:tr h="154503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No further development has taken place at Meaford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565687"/>
                  </a:ext>
                </a:extLst>
              </a:tr>
              <a:tr h="31603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A very large unit at Redhill was expected to deliver a substantial number of jobs but is being used for warehousing so the number of jobs may be less than anticipated.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224444"/>
                  </a:ext>
                </a:extLst>
              </a:tr>
              <a:tr h="294961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7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Branston Locks: the developers now look set to undertake a first speculative phase of their employment land development – totalling circa 234,000 square feet.  Start on site is planned for May 2021.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131662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510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15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439D73FC-E89B-4D95-BC0D-C2C3A7712C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DF2B37C5-F283-4501-9CD2-861DB68720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FBCAA022-477B-4989-9FDA-D2691C624D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1E1B439D-EAA9-41F5-8C3B-3D938865AF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10">
            <a:extLst>
              <a:ext uri="{FF2B5EF4-FFF2-40B4-BE49-F238E27FC236}">
                <a16:creationId xmlns:a16="http://schemas.microsoft.com/office/drawing/2014/main" id="{2576E20B-B13A-41C2-9DDF-94D3C9D512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532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E9A159B8-36E5-47BD-81A9-162721330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05600" y="4038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423D4DE6-8FBB-4C74-87F0-1456CD9608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198925"/>
              </p:ext>
            </p:extLst>
          </p:nvPr>
        </p:nvGraphicFramePr>
        <p:xfrm>
          <a:off x="838200" y="466561"/>
          <a:ext cx="10515600" cy="458939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591923068"/>
                    </a:ext>
                  </a:extLst>
                </a:gridCol>
              </a:tblGrid>
              <a:tr h="1906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Stoke on Trent &amp; Staffordshire Local Enterprise Partnership - LGF, City Deal and GBF Dashboard - 3rd Quarter 2020-21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49389"/>
                  </a:ext>
                </a:extLst>
              </a:tr>
              <a:tr h="2683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Local Growth Deal Programmes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82166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A005E57-348B-44ED-9798-4E06CC1C4E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145362"/>
              </p:ext>
            </p:extLst>
          </p:nvPr>
        </p:nvGraphicFramePr>
        <p:xfrm>
          <a:off x="838200" y="1570105"/>
          <a:ext cx="10515600" cy="1180700"/>
        </p:xfrm>
        <a:graphic>
          <a:graphicData uri="http://schemas.openxmlformats.org/drawingml/2006/table">
            <a:tbl>
              <a:tblPr/>
              <a:tblGrid>
                <a:gridCol w="2545833">
                  <a:extLst>
                    <a:ext uri="{9D8B030D-6E8A-4147-A177-3AD203B41FA5}">
                      <a16:colId xmlns:a16="http://schemas.microsoft.com/office/drawing/2014/main" val="2966068776"/>
                    </a:ext>
                  </a:extLst>
                </a:gridCol>
                <a:gridCol w="2386718">
                  <a:extLst>
                    <a:ext uri="{9D8B030D-6E8A-4147-A177-3AD203B41FA5}">
                      <a16:colId xmlns:a16="http://schemas.microsoft.com/office/drawing/2014/main" val="1152733572"/>
                    </a:ext>
                  </a:extLst>
                </a:gridCol>
                <a:gridCol w="758134">
                  <a:extLst>
                    <a:ext uri="{9D8B030D-6E8A-4147-A177-3AD203B41FA5}">
                      <a16:colId xmlns:a16="http://schemas.microsoft.com/office/drawing/2014/main" val="375030610"/>
                    </a:ext>
                  </a:extLst>
                </a:gridCol>
                <a:gridCol w="758134">
                  <a:extLst>
                    <a:ext uri="{9D8B030D-6E8A-4147-A177-3AD203B41FA5}">
                      <a16:colId xmlns:a16="http://schemas.microsoft.com/office/drawing/2014/main" val="331590716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524712479"/>
                    </a:ext>
                  </a:extLst>
                </a:gridCol>
                <a:gridCol w="891510">
                  <a:extLst>
                    <a:ext uri="{9D8B030D-6E8A-4147-A177-3AD203B41FA5}">
                      <a16:colId xmlns:a16="http://schemas.microsoft.com/office/drawing/2014/main" val="3983171047"/>
                    </a:ext>
                  </a:extLst>
                </a:gridCol>
                <a:gridCol w="758134">
                  <a:extLst>
                    <a:ext uri="{9D8B030D-6E8A-4147-A177-3AD203B41FA5}">
                      <a16:colId xmlns:a16="http://schemas.microsoft.com/office/drawing/2014/main" val="2310820876"/>
                    </a:ext>
                  </a:extLst>
                </a:gridCol>
                <a:gridCol w="758134">
                  <a:extLst>
                    <a:ext uri="{9D8B030D-6E8A-4147-A177-3AD203B41FA5}">
                      <a16:colId xmlns:a16="http://schemas.microsoft.com/office/drawing/2014/main" val="2580213016"/>
                    </a:ext>
                  </a:extLst>
                </a:gridCol>
                <a:gridCol w="907889">
                  <a:extLst>
                    <a:ext uri="{9D8B030D-6E8A-4147-A177-3AD203B41FA5}">
                      <a16:colId xmlns:a16="http://schemas.microsoft.com/office/drawing/2014/main" val="3432893788"/>
                    </a:ext>
                  </a:extLst>
                </a:gridCol>
              </a:tblGrid>
              <a:tr h="15450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LGF Contracting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231577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Contractually committed: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£97,024,941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7" gridSpan="6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LGF grant has been contractually committed with the exception of Blythe Park Extension scheme.  This scheme requires 3 separate contracts (LGF grant, GPF loan and S278 agreement). All funding will be drawn down immediately prior to or on completion of the S278 agreement. LEP is facilitating multi-partner meetings to try to progress the scheme and resolve  blockages.  It is still hoped that the scheme can be contracted (and LGF /GPF drawn down) before March 2021.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767479"/>
                  </a:ext>
                </a:extLst>
              </a:tr>
              <a:tr h="154503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Pending contract: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£1,250,000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738583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579537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44155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316487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960112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84450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E828A50-93D7-494C-A983-D8FDD0AFE6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698245"/>
              </p:ext>
            </p:extLst>
          </p:nvPr>
        </p:nvGraphicFramePr>
        <p:xfrm>
          <a:off x="838200" y="3298272"/>
          <a:ext cx="10515599" cy="2333310"/>
        </p:xfrm>
        <a:graphic>
          <a:graphicData uri="http://schemas.openxmlformats.org/drawingml/2006/table">
            <a:tbl>
              <a:tblPr/>
              <a:tblGrid>
                <a:gridCol w="2444130">
                  <a:extLst>
                    <a:ext uri="{9D8B030D-6E8A-4147-A177-3AD203B41FA5}">
                      <a16:colId xmlns:a16="http://schemas.microsoft.com/office/drawing/2014/main" val="873262041"/>
                    </a:ext>
                  </a:extLst>
                </a:gridCol>
                <a:gridCol w="2291372">
                  <a:extLst>
                    <a:ext uri="{9D8B030D-6E8A-4147-A177-3AD203B41FA5}">
                      <a16:colId xmlns:a16="http://schemas.microsoft.com/office/drawing/2014/main" val="1120212845"/>
                    </a:ext>
                  </a:extLst>
                </a:gridCol>
                <a:gridCol w="871620">
                  <a:extLst>
                    <a:ext uri="{9D8B030D-6E8A-4147-A177-3AD203B41FA5}">
                      <a16:colId xmlns:a16="http://schemas.microsoft.com/office/drawing/2014/main" val="2414290479"/>
                    </a:ext>
                  </a:extLst>
                </a:gridCol>
                <a:gridCol w="727847">
                  <a:extLst>
                    <a:ext uri="{9D8B030D-6E8A-4147-A177-3AD203B41FA5}">
                      <a16:colId xmlns:a16="http://schemas.microsoft.com/office/drawing/2014/main" val="98156262"/>
                    </a:ext>
                  </a:extLst>
                </a:gridCol>
                <a:gridCol w="853648">
                  <a:extLst>
                    <a:ext uri="{9D8B030D-6E8A-4147-A177-3AD203B41FA5}">
                      <a16:colId xmlns:a16="http://schemas.microsoft.com/office/drawing/2014/main" val="3857367807"/>
                    </a:ext>
                  </a:extLst>
                </a:gridCol>
                <a:gridCol w="855895">
                  <a:extLst>
                    <a:ext uri="{9D8B030D-6E8A-4147-A177-3AD203B41FA5}">
                      <a16:colId xmlns:a16="http://schemas.microsoft.com/office/drawing/2014/main" val="143911634"/>
                    </a:ext>
                  </a:extLst>
                </a:gridCol>
                <a:gridCol w="727847">
                  <a:extLst>
                    <a:ext uri="{9D8B030D-6E8A-4147-A177-3AD203B41FA5}">
                      <a16:colId xmlns:a16="http://schemas.microsoft.com/office/drawing/2014/main" val="3434905805"/>
                    </a:ext>
                  </a:extLst>
                </a:gridCol>
                <a:gridCol w="871620">
                  <a:extLst>
                    <a:ext uri="{9D8B030D-6E8A-4147-A177-3AD203B41FA5}">
                      <a16:colId xmlns:a16="http://schemas.microsoft.com/office/drawing/2014/main" val="3297194479"/>
                    </a:ext>
                  </a:extLst>
                </a:gridCol>
                <a:gridCol w="871620">
                  <a:extLst>
                    <a:ext uri="{9D8B030D-6E8A-4147-A177-3AD203B41FA5}">
                      <a16:colId xmlns:a16="http://schemas.microsoft.com/office/drawing/2014/main" val="2815177547"/>
                    </a:ext>
                  </a:extLst>
                </a:gridCol>
              </a:tblGrid>
              <a:tr h="14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063820"/>
                  </a:ext>
                </a:extLst>
              </a:tr>
              <a:tr h="29496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Forecasting Outputs - delivery in future years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Jobs - SSLEP target 5,000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2021/22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2022/23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2023/24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2024/25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2025/26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C65911"/>
                          </a:solidFill>
                          <a:effectLst/>
                          <a:latin typeface="Arial" panose="020B0604020202020204" pitchFamily="34" charset="0"/>
                        </a:rPr>
                        <a:t>Future years*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881131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Jobs - forecast (per year)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802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657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1,077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1,723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1,200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6,399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469702"/>
                  </a:ext>
                </a:extLst>
              </a:tr>
              <a:tr h="141862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GB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*Future Years = outputs relating to the large infrastructure sites where either output expectations/timings are currently uncertain or longer-term schemes whose outputs go beyond 2025/26. 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Achieved outputs + forecast (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cumulative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3,629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4,286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5,363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7,086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8,286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14,685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204277"/>
                  </a:ext>
                </a:extLst>
              </a:tr>
              <a:tr h="1418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Cumulative % of 5,000 target achieved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101%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141%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166%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065144"/>
                  </a:ext>
                </a:extLst>
              </a:tr>
              <a:tr h="1418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6"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SSLEP target of 5,000 jobs is forecast to be achieved by 2024, although this could be sooner if there is significant development on the larger infrastructure-related sites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283571"/>
                  </a:ext>
                </a:extLst>
              </a:tr>
              <a:tr h="1474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422069"/>
                  </a:ext>
                </a:extLst>
              </a:tr>
              <a:tr h="2949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Housing - SSLEP target 1,000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2021/22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2022/23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2023/24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2024/25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2025/26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C65911"/>
                          </a:solidFill>
                          <a:effectLst/>
                          <a:latin typeface="Arial" panose="020B0604020202020204" pitchFamily="34" charset="0"/>
                        </a:rPr>
                        <a:t>Future years*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60624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Houses forecast (per year)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681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435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4,093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93638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Achieved outputs + forecast (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cumulative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487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1,168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1,603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1,855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2,122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6,215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674551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Cumulative % of 1,000 target achieved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117%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160%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185%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201%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910901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6"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SSLEP target of 1,000 houses is forecast to be achieved by 2023; later years' outputs could be brought forward if development accelerates on the 2 larger sites post-Covid.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299946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305649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572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40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EA652A-8C79-4F84-8FCB-5CBB750AAC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981523"/>
              </p:ext>
            </p:extLst>
          </p:nvPr>
        </p:nvGraphicFramePr>
        <p:xfrm>
          <a:off x="838200" y="558840"/>
          <a:ext cx="10515600" cy="458939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1453891593"/>
                    </a:ext>
                  </a:extLst>
                </a:gridCol>
              </a:tblGrid>
              <a:tr h="1906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Stoke on Trent &amp; Staffordshire Local Enterprise Partnership - LGF, City Deal and GBF Dashboard - 3rd Quarter 2020-21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172378"/>
                  </a:ext>
                </a:extLst>
              </a:tr>
              <a:tr h="2683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City Deal Programme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012781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5A217CC-7C99-49E7-903F-246FDF5DD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135134"/>
              </p:ext>
            </p:extLst>
          </p:nvPr>
        </p:nvGraphicFramePr>
        <p:xfrm>
          <a:off x="838200" y="2152786"/>
          <a:ext cx="10515600" cy="1616547"/>
        </p:xfrm>
        <a:graphic>
          <a:graphicData uri="http://schemas.openxmlformats.org/drawingml/2006/table">
            <a:tbl>
              <a:tblPr/>
              <a:tblGrid>
                <a:gridCol w="2545833">
                  <a:extLst>
                    <a:ext uri="{9D8B030D-6E8A-4147-A177-3AD203B41FA5}">
                      <a16:colId xmlns:a16="http://schemas.microsoft.com/office/drawing/2014/main" val="1365611258"/>
                    </a:ext>
                  </a:extLst>
                </a:gridCol>
                <a:gridCol w="2386718">
                  <a:extLst>
                    <a:ext uri="{9D8B030D-6E8A-4147-A177-3AD203B41FA5}">
                      <a16:colId xmlns:a16="http://schemas.microsoft.com/office/drawing/2014/main" val="2943143665"/>
                    </a:ext>
                  </a:extLst>
                </a:gridCol>
                <a:gridCol w="758134">
                  <a:extLst>
                    <a:ext uri="{9D8B030D-6E8A-4147-A177-3AD203B41FA5}">
                      <a16:colId xmlns:a16="http://schemas.microsoft.com/office/drawing/2014/main" val="390019079"/>
                    </a:ext>
                  </a:extLst>
                </a:gridCol>
                <a:gridCol w="758134">
                  <a:extLst>
                    <a:ext uri="{9D8B030D-6E8A-4147-A177-3AD203B41FA5}">
                      <a16:colId xmlns:a16="http://schemas.microsoft.com/office/drawing/2014/main" val="2902213455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869859264"/>
                    </a:ext>
                  </a:extLst>
                </a:gridCol>
                <a:gridCol w="891510">
                  <a:extLst>
                    <a:ext uri="{9D8B030D-6E8A-4147-A177-3AD203B41FA5}">
                      <a16:colId xmlns:a16="http://schemas.microsoft.com/office/drawing/2014/main" val="251278330"/>
                    </a:ext>
                  </a:extLst>
                </a:gridCol>
                <a:gridCol w="758134">
                  <a:extLst>
                    <a:ext uri="{9D8B030D-6E8A-4147-A177-3AD203B41FA5}">
                      <a16:colId xmlns:a16="http://schemas.microsoft.com/office/drawing/2014/main" val="3296771541"/>
                    </a:ext>
                  </a:extLst>
                </a:gridCol>
                <a:gridCol w="758134">
                  <a:extLst>
                    <a:ext uri="{9D8B030D-6E8A-4147-A177-3AD203B41FA5}">
                      <a16:colId xmlns:a16="http://schemas.microsoft.com/office/drawing/2014/main" val="74602122"/>
                    </a:ext>
                  </a:extLst>
                </a:gridCol>
                <a:gridCol w="907889">
                  <a:extLst>
                    <a:ext uri="{9D8B030D-6E8A-4147-A177-3AD203B41FA5}">
                      <a16:colId xmlns:a16="http://schemas.microsoft.com/office/drawing/2014/main" val="2581630002"/>
                    </a:ext>
                  </a:extLst>
                </a:gridCol>
              </a:tblGrid>
              <a:tr h="15450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CITY DEAL - HEADLINES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Keele Smart Energy Network Demonstrator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465888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gridSpan="8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£5million, 5-year City Deal funding programme for this scheme has now completed.  Final claim was paid to Keele for Q3. </a:t>
                      </a:r>
                      <a:b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Under the City Deal SEND Passport agreement, SCC needs to provide a full 5-year audit to CLGU in order to claim back all payments made to Keele in 2020/21.  The Audit is in the final stages and should be ready for submission in early February.</a:t>
                      </a:r>
                      <a:b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Carbon savings should start to be reported in Q3 21/22, once the solar farm and wind turbines are installed and operational.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901828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643818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197349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683676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771587"/>
                  </a:ext>
                </a:extLst>
              </a:tr>
              <a:tr h="15450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District Heat Network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426172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There is a risk that the forecast benefits of the District Heat Network may not be fulfilled due to the low price of natural gas.  The DHN lead brought a presentation to Executive Board on 17/11/20. The scheme is progressing with the infrastructure stage.  SoTCC are to commission a market report on fuel prices next year. The scheme will bring a further report to SSLEP Board in the next financial year.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0930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57483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300302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826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530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22E1D7-205B-490B-9152-E482B8CA6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046642"/>
              </p:ext>
            </p:extLst>
          </p:nvPr>
        </p:nvGraphicFramePr>
        <p:xfrm>
          <a:off x="838200" y="709842"/>
          <a:ext cx="10515600" cy="458939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3430441077"/>
                    </a:ext>
                  </a:extLst>
                </a:gridCol>
              </a:tblGrid>
              <a:tr h="1906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Stoke on Trent &amp; Staffordshire Local Enterprise Partnership - LGF, City Deal and GBF Dashboard - 3rd Quarter 2020-21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640745"/>
                  </a:ext>
                </a:extLst>
              </a:tr>
              <a:tr h="2683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Getting Building Fund Programme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124623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6F40DD3-D1E4-47DD-BBA0-AA2BD7AF5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541595"/>
              </p:ext>
            </p:extLst>
          </p:nvPr>
        </p:nvGraphicFramePr>
        <p:xfrm>
          <a:off x="838200" y="2255247"/>
          <a:ext cx="10515601" cy="1629739"/>
        </p:xfrm>
        <a:graphic>
          <a:graphicData uri="http://schemas.openxmlformats.org/drawingml/2006/table">
            <a:tbl>
              <a:tblPr/>
              <a:tblGrid>
                <a:gridCol w="2542284">
                  <a:extLst>
                    <a:ext uri="{9D8B030D-6E8A-4147-A177-3AD203B41FA5}">
                      <a16:colId xmlns:a16="http://schemas.microsoft.com/office/drawing/2014/main" val="1857540159"/>
                    </a:ext>
                  </a:extLst>
                </a:gridCol>
                <a:gridCol w="2387781">
                  <a:extLst>
                    <a:ext uri="{9D8B030D-6E8A-4147-A177-3AD203B41FA5}">
                      <a16:colId xmlns:a16="http://schemas.microsoft.com/office/drawing/2014/main" val="1306900532"/>
                    </a:ext>
                  </a:extLst>
                </a:gridCol>
                <a:gridCol w="758472">
                  <a:extLst>
                    <a:ext uri="{9D8B030D-6E8A-4147-A177-3AD203B41FA5}">
                      <a16:colId xmlns:a16="http://schemas.microsoft.com/office/drawing/2014/main" val="3924055279"/>
                    </a:ext>
                  </a:extLst>
                </a:gridCol>
                <a:gridCol w="758472">
                  <a:extLst>
                    <a:ext uri="{9D8B030D-6E8A-4147-A177-3AD203B41FA5}">
                      <a16:colId xmlns:a16="http://schemas.microsoft.com/office/drawing/2014/main" val="3821192519"/>
                    </a:ext>
                  </a:extLst>
                </a:gridCol>
                <a:gridCol w="751449">
                  <a:extLst>
                    <a:ext uri="{9D8B030D-6E8A-4147-A177-3AD203B41FA5}">
                      <a16:colId xmlns:a16="http://schemas.microsoft.com/office/drawing/2014/main" val="1568765190"/>
                    </a:ext>
                  </a:extLst>
                </a:gridCol>
                <a:gridCol w="891906">
                  <a:extLst>
                    <a:ext uri="{9D8B030D-6E8A-4147-A177-3AD203B41FA5}">
                      <a16:colId xmlns:a16="http://schemas.microsoft.com/office/drawing/2014/main" val="4233741322"/>
                    </a:ext>
                  </a:extLst>
                </a:gridCol>
                <a:gridCol w="758472">
                  <a:extLst>
                    <a:ext uri="{9D8B030D-6E8A-4147-A177-3AD203B41FA5}">
                      <a16:colId xmlns:a16="http://schemas.microsoft.com/office/drawing/2014/main" val="3810866479"/>
                    </a:ext>
                  </a:extLst>
                </a:gridCol>
                <a:gridCol w="758472">
                  <a:extLst>
                    <a:ext uri="{9D8B030D-6E8A-4147-A177-3AD203B41FA5}">
                      <a16:colId xmlns:a16="http://schemas.microsoft.com/office/drawing/2014/main" val="4222919163"/>
                    </a:ext>
                  </a:extLst>
                </a:gridCol>
                <a:gridCol w="908293">
                  <a:extLst>
                    <a:ext uri="{9D8B030D-6E8A-4147-A177-3AD203B41FA5}">
                      <a16:colId xmlns:a16="http://schemas.microsoft.com/office/drawing/2014/main" val="3707965266"/>
                    </a:ext>
                  </a:extLst>
                </a:gridCol>
              </a:tblGrid>
              <a:tr h="1474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GETTING BUILDING FUND - HEADLINES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896612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425677"/>
                  </a:ext>
                </a:extLst>
              </a:tr>
              <a:tr h="15450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GBF Contracting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742446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Contractually committed: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schemes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Value 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£15,660,875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643708"/>
                  </a:ext>
                </a:extLst>
              </a:tr>
              <a:tr h="154503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Pending contract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approved, contract pending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Value 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£2,800,000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288351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934137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Drakelow Park - Value £5,050,000</a:t>
                      </a:r>
                      <a:b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SSLEP to passport GBF to D2N2 LEP. Delivery and outputs to be monitored by D2N2.D2N2 - business case pending approval by D2N2.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550454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118409"/>
                  </a:ext>
                </a:extLst>
              </a:tr>
              <a:tr h="14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scheme withdrawn, leaving £189,125 for reallocation to one of the approved contingency schemes.  Prioritisation process to be determined by independent appraisers and reviewed/approved by SPMG on 01/02/21. Also subject to MHCLG RFC process.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35304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011654"/>
                  </a:ext>
                </a:extLst>
              </a:tr>
              <a:tr h="14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3" marR="7023" marT="70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279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392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29B42A3-EE19-4008-BEDA-0E2AC2830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946815"/>
              </p:ext>
            </p:extLst>
          </p:nvPr>
        </p:nvGraphicFramePr>
        <p:xfrm>
          <a:off x="838200" y="793732"/>
          <a:ext cx="10515600" cy="458939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4217407496"/>
                    </a:ext>
                  </a:extLst>
                </a:gridCol>
              </a:tblGrid>
              <a:tr h="1906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Stoke on Trent &amp; Staffordshire Local Enterprise Partnership - LGF, City Deal and GBF Dashboard - 3rd Quarter 2020-21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329226"/>
                  </a:ext>
                </a:extLst>
              </a:tr>
              <a:tr h="2683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Getting Building Fund Programme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25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4596D5B-EB3A-4C81-B7D2-CBC9C508A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895" y="1344218"/>
            <a:ext cx="10435905" cy="456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442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F78DF06D-1745-4ED1-B5FA-DF9B05D2506A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34692"/>
          <a:ext cx="10515600" cy="458939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1143319335"/>
                    </a:ext>
                  </a:extLst>
                </a:gridCol>
              </a:tblGrid>
              <a:tr h="1906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Stoke on Trent &amp; Staffordshire Local Enterprise Partnership - LGF, City Deal and GBF Dashboard - 3rd Quarter 2020-21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404126"/>
                  </a:ext>
                </a:extLst>
              </a:tr>
              <a:tr h="2683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Getting Building Fund Programme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29777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098123A-0FC8-48A9-BB68-EADDAB80E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072" y="1105306"/>
            <a:ext cx="9722840" cy="4999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9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F78DF06D-1745-4ED1-B5FA-DF9B05D25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549665"/>
              </p:ext>
            </p:extLst>
          </p:nvPr>
        </p:nvGraphicFramePr>
        <p:xfrm>
          <a:off x="838200" y="334692"/>
          <a:ext cx="10515600" cy="458939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1143319335"/>
                    </a:ext>
                  </a:extLst>
                </a:gridCol>
              </a:tblGrid>
              <a:tr h="1906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Stoke on Trent &amp; Staffordshire Local Enterprise Partnership - LGF, City Deal and GBF Dashboard - 3rd Quarter 2020-21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404126"/>
                  </a:ext>
                </a:extLst>
              </a:tr>
              <a:tr h="2683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Getting Building Fund Programme</a:t>
                      </a:r>
                    </a:p>
                  </a:txBody>
                  <a:tcPr marL="7061" marR="7061" marT="70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297774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1C8578E-2CD0-46E6-A81E-778AD23FC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887" y="897622"/>
            <a:ext cx="6926225" cy="562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7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BA0C8F47446E44A526AE119E2A249F" ma:contentTypeVersion="9" ma:contentTypeDescription="Create a new document." ma:contentTypeScope="" ma:versionID="51b81bf53884165a7cff9b5f6c6c9e8b">
  <xsd:schema xmlns:xsd="http://www.w3.org/2001/XMLSchema" xmlns:xs="http://www.w3.org/2001/XMLSchema" xmlns:p="http://schemas.microsoft.com/office/2006/metadata/properties" xmlns:ns3="d4b55285-8a31-465e-a92e-c579eab8713d" targetNamespace="http://schemas.microsoft.com/office/2006/metadata/properties" ma:root="true" ma:fieldsID="f62a75cf786b66b6606b9cf510834d30" ns3:_="">
    <xsd:import namespace="d4b55285-8a31-465e-a92e-c579eab871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55285-8a31-465e-a92e-c579eab871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485A13-C163-4167-BF23-2BDC7EAD1E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b55285-8a31-465e-a92e-c579eab871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6DA4BA-3C2E-4673-8A93-A4F8E08040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D84138-2451-4005-A65B-9CFAB0C3FD9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1554</Words>
  <Application>Microsoft Office PowerPoint</Application>
  <PresentationFormat>Widescreen</PresentationFormat>
  <Paragraphs>344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Helvetica Neue</vt:lpstr>
      <vt:lpstr>Office Theme</vt:lpstr>
      <vt:lpstr>1_Office Theme</vt:lpstr>
      <vt:lpstr>SSLEP Outputs reporting  Q3 2020/21</vt:lpstr>
      <vt:lpstr>2020/21 Quarter 3 Output Reporting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Palphreyman, Sharon (Corporate)</dc:creator>
  <cp:lastModifiedBy>Palphreyman, Sharon (Corporate)</cp:lastModifiedBy>
  <cp:revision>1</cp:revision>
  <dcterms:created xsi:type="dcterms:W3CDTF">2021-02-02T16:56:31Z</dcterms:created>
  <dcterms:modified xsi:type="dcterms:W3CDTF">2021-02-10T17:26:25Z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0x010100AEBA0C8F47446E44A526AE119E2A249F</vt:lpwstr>
  </property>
</Properties>
</file>